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5" r:id="rId19"/>
    <p:sldId id="293" r:id="rId20"/>
    <p:sldId id="294" r:id="rId2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1F69"/>
    <a:srgbClr val="061F69"/>
    <a:srgbClr val="F2921D"/>
    <a:srgbClr val="F2CD5C"/>
    <a:srgbClr val="EEE9DA"/>
    <a:srgbClr val="BDCCD6"/>
    <a:srgbClr val="93BFCF"/>
    <a:srgbClr val="72A7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p:restoredTop sz="94691"/>
  </p:normalViewPr>
  <p:slideViewPr>
    <p:cSldViewPr snapToGrid="0">
      <p:cViewPr>
        <p:scale>
          <a:sx n="63" d="100"/>
          <a:sy n="63" d="100"/>
        </p:scale>
        <p:origin x="2432" y="1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A08568-E994-304F-A51E-1C482E981FE6}" type="datetimeFigureOut">
              <a:rPr lang="en-NL" smtClean="0"/>
              <a:t>03/03/2023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4BAF3-013F-7D42-B400-B8A7FD56D04B}" type="slidenum">
              <a:rPr lang="en-NL" smtClean="0"/>
              <a:t>‹#›</a:t>
            </a:fld>
            <a:endParaRPr lang="en-NL"/>
          </a:p>
        </p:txBody>
      </p:sp>
    </p:spTree>
    <p:extLst>
      <p:ext uri="{BB962C8B-B14F-4D97-AF65-F5344CB8AC3E}">
        <p14:creationId xmlns:p14="http://schemas.microsoft.com/office/powerpoint/2010/main" val="2919275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044BAF3-013F-7D42-B400-B8A7FD56D04B}" type="slidenum">
              <a:rPr lang="en-NL" smtClean="0"/>
              <a:t>14</a:t>
            </a:fld>
            <a:endParaRPr lang="en-NL"/>
          </a:p>
        </p:txBody>
      </p:sp>
    </p:spTree>
    <p:extLst>
      <p:ext uri="{BB962C8B-B14F-4D97-AF65-F5344CB8AC3E}">
        <p14:creationId xmlns:p14="http://schemas.microsoft.com/office/powerpoint/2010/main" val="205367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044BAF3-013F-7D42-B400-B8A7FD56D04B}" type="slidenum">
              <a:rPr lang="en-NL" smtClean="0"/>
              <a:t>15</a:t>
            </a:fld>
            <a:endParaRPr lang="en-NL"/>
          </a:p>
        </p:txBody>
      </p:sp>
    </p:spTree>
    <p:extLst>
      <p:ext uri="{BB962C8B-B14F-4D97-AF65-F5344CB8AC3E}">
        <p14:creationId xmlns:p14="http://schemas.microsoft.com/office/powerpoint/2010/main" val="264935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044BAF3-013F-7D42-B400-B8A7FD56D04B}" type="slidenum">
              <a:rPr lang="en-NL" smtClean="0"/>
              <a:t>16</a:t>
            </a:fld>
            <a:endParaRPr lang="en-NL"/>
          </a:p>
        </p:txBody>
      </p:sp>
    </p:spTree>
    <p:extLst>
      <p:ext uri="{BB962C8B-B14F-4D97-AF65-F5344CB8AC3E}">
        <p14:creationId xmlns:p14="http://schemas.microsoft.com/office/powerpoint/2010/main" val="2388783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F8EB-9608-DCFC-A8E9-CBDB6FD8EA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EDE5794F-3354-66C3-7697-8700CBCF8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8A4D1FE3-762F-A9C6-07AE-8E736BA62EBC}"/>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5" name="Footer Placeholder 4">
            <a:extLst>
              <a:ext uri="{FF2B5EF4-FFF2-40B4-BE49-F238E27FC236}">
                <a16:creationId xmlns:a16="http://schemas.microsoft.com/office/drawing/2014/main" id="{4BC1FEB6-51D4-08F8-3865-10CB1EF5A30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6AFF820-F6B5-9BC4-4390-62DB1CA47BF1}"/>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1423539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83CB2-BB8A-428C-1CDF-D767EAC58823}"/>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F3D756F3-7587-B2B2-EE48-A632DA50D5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F87E7806-A4BD-3917-8791-06066EED1C7B}"/>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5" name="Footer Placeholder 4">
            <a:extLst>
              <a:ext uri="{FF2B5EF4-FFF2-40B4-BE49-F238E27FC236}">
                <a16:creationId xmlns:a16="http://schemas.microsoft.com/office/drawing/2014/main" id="{3F3EA705-9511-FEEB-B196-61AA9E0BB3A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9BDAF2A-5BC9-968B-59ED-1252AF495EFF}"/>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281387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5ED9BF-1D5C-06A2-6A9B-4F31074A94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6C2CC02D-387E-D95D-D01F-178EC35776C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2DF71B9-8A4A-7BF7-23BC-F6EA4144FF7B}"/>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5" name="Footer Placeholder 4">
            <a:extLst>
              <a:ext uri="{FF2B5EF4-FFF2-40B4-BE49-F238E27FC236}">
                <a16:creationId xmlns:a16="http://schemas.microsoft.com/office/drawing/2014/main" id="{4665E121-0928-3AD3-7AF4-66E1D1F0F42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9CA9951-7AB5-CFFF-DE64-C764D8228AE0}"/>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131307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8375-55C6-1461-63D2-600FB35635D2}"/>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159F9F5-D902-AA85-4DEE-E4A17202C8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6A12DCC-0FE9-9AE3-28EC-6FCBD53A9538}"/>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5" name="Footer Placeholder 4">
            <a:extLst>
              <a:ext uri="{FF2B5EF4-FFF2-40B4-BE49-F238E27FC236}">
                <a16:creationId xmlns:a16="http://schemas.microsoft.com/office/drawing/2014/main" id="{15006CC2-D178-53BA-D6C1-D036B040BA0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DD1B23E-1AE3-5692-C245-89A3BBDA3E39}"/>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1817153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1AF2-C469-2D93-6D99-81740F6745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F9B2BDB-878B-E5CA-1681-BE88B3C99D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8D2B2D1-58D0-4963-1DC4-D0EBC8AC01C8}"/>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5" name="Footer Placeholder 4">
            <a:extLst>
              <a:ext uri="{FF2B5EF4-FFF2-40B4-BE49-F238E27FC236}">
                <a16:creationId xmlns:a16="http://schemas.microsoft.com/office/drawing/2014/main" id="{22F210B4-3F5E-2EFA-36C9-3C22F375CEA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893C6D8-987B-910D-A7E8-960C439266CD}"/>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243410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59F6-4687-711E-CDA0-09933B9160F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16FECCED-E739-46F9-7712-1F20472E865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BB006A6E-0A85-114B-6676-EB417F8EB1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ADA67415-1F5A-9364-994B-4AD4F9B03055}"/>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6" name="Footer Placeholder 5">
            <a:extLst>
              <a:ext uri="{FF2B5EF4-FFF2-40B4-BE49-F238E27FC236}">
                <a16:creationId xmlns:a16="http://schemas.microsoft.com/office/drawing/2014/main" id="{8CD1444E-7589-BC5F-8903-F9E6C3C06A3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2CCB6A2-7BFE-5249-3D12-D4CF91D54746}"/>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122491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98FE-53C8-126A-7AF7-3EED369B7351}"/>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F0A0846D-5907-699E-08DF-CBE25CDCC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9432FC7-9AB5-056A-3853-06D96BCA03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E812E11E-86A6-6857-DE52-E6FC7C4BC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B2C5D0C-8633-B000-2A10-37AA6F9AD92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F9DD72A1-8EE9-CB0F-B281-682C3629F906}"/>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8" name="Footer Placeholder 7">
            <a:extLst>
              <a:ext uri="{FF2B5EF4-FFF2-40B4-BE49-F238E27FC236}">
                <a16:creationId xmlns:a16="http://schemas.microsoft.com/office/drawing/2014/main" id="{0016A6DF-6550-AFC9-33E9-D27A1C4C64D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959A656B-77D5-CCC2-288C-C0E174856653}"/>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3249021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6458-F83E-93D5-47A7-D5EB47BB619C}"/>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D54DDE54-CAD5-1517-A562-4618990DAEA4}"/>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4" name="Footer Placeholder 3">
            <a:extLst>
              <a:ext uri="{FF2B5EF4-FFF2-40B4-BE49-F238E27FC236}">
                <a16:creationId xmlns:a16="http://schemas.microsoft.com/office/drawing/2014/main" id="{0E31D860-0EA4-F803-9545-785CA96ECE5E}"/>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DF7A065-5D85-3A1E-D19C-465BB3FEBC77}"/>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1849973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8A855F-1A17-9606-683C-A3B2FFDCEAAD}"/>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3" name="Footer Placeholder 2">
            <a:extLst>
              <a:ext uri="{FF2B5EF4-FFF2-40B4-BE49-F238E27FC236}">
                <a16:creationId xmlns:a16="http://schemas.microsoft.com/office/drawing/2014/main" id="{80EDD874-A893-32AA-8488-453CDD4FEB28}"/>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A7EC7F37-0361-900B-4434-BDE22A3B0EFF}"/>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3503876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764F-7331-E825-F191-7CEE947DF32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3CD0235D-9765-3F15-313A-85A5021AA4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909935C9-2EC4-E15F-3BAD-BFBF637123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8E9CB6-7BE9-76B8-048F-6255D4E1B5D4}"/>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6" name="Footer Placeholder 5">
            <a:extLst>
              <a:ext uri="{FF2B5EF4-FFF2-40B4-BE49-F238E27FC236}">
                <a16:creationId xmlns:a16="http://schemas.microsoft.com/office/drawing/2014/main" id="{330500F6-C6BB-549E-E093-20F0A268641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466641E-4166-AFDB-C58C-82FF2ABD89CE}"/>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1830295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D89B-34B8-AC2A-40C0-C9DB817F0E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A9B98001-83CB-56C8-E0ED-A2510D3333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64AA0F6-060F-77E3-1365-40B14129B5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01316C-21E0-CB0D-F609-A61B33E6135A}"/>
              </a:ext>
            </a:extLst>
          </p:cNvPr>
          <p:cNvSpPr>
            <a:spLocks noGrp="1"/>
          </p:cNvSpPr>
          <p:nvPr>
            <p:ph type="dt" sz="half" idx="10"/>
          </p:nvPr>
        </p:nvSpPr>
        <p:spPr/>
        <p:txBody>
          <a:bodyPr/>
          <a:lstStyle/>
          <a:p>
            <a:fld id="{4EA3DDE0-842E-7846-A88C-5B17D130EDE7}" type="datetimeFigureOut">
              <a:rPr lang="en-NL" smtClean="0"/>
              <a:t>03/03/2023</a:t>
            </a:fld>
            <a:endParaRPr lang="en-NL"/>
          </a:p>
        </p:txBody>
      </p:sp>
      <p:sp>
        <p:nvSpPr>
          <p:cNvPr id="6" name="Footer Placeholder 5">
            <a:extLst>
              <a:ext uri="{FF2B5EF4-FFF2-40B4-BE49-F238E27FC236}">
                <a16:creationId xmlns:a16="http://schemas.microsoft.com/office/drawing/2014/main" id="{26ADF181-B816-1508-8721-165C2C008AED}"/>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4764BDC-D015-CD25-97BA-ABE2A5EF6517}"/>
              </a:ext>
            </a:extLst>
          </p:cNvPr>
          <p:cNvSpPr>
            <a:spLocks noGrp="1"/>
          </p:cNvSpPr>
          <p:nvPr>
            <p:ph type="sldNum" sz="quarter" idx="12"/>
          </p:nvPr>
        </p:nvSpPr>
        <p:spPr/>
        <p:txBody>
          <a:bodyPr/>
          <a:lstStyle/>
          <a:p>
            <a:fld id="{34AA9908-0020-6045-981E-82EB8DB9330A}" type="slidenum">
              <a:rPr lang="en-NL" smtClean="0"/>
              <a:t>‹#›</a:t>
            </a:fld>
            <a:endParaRPr lang="en-NL"/>
          </a:p>
        </p:txBody>
      </p:sp>
    </p:spTree>
    <p:extLst>
      <p:ext uri="{BB962C8B-B14F-4D97-AF65-F5344CB8AC3E}">
        <p14:creationId xmlns:p14="http://schemas.microsoft.com/office/powerpoint/2010/main" val="96286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7A8594-23D3-CEF8-2373-A54C382450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DF98A24B-C112-7543-338B-B833BAFAAF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0CE84E1-E79B-FFA5-7D20-C7BCDE11B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3DDE0-842E-7846-A88C-5B17D130EDE7}" type="datetimeFigureOut">
              <a:rPr lang="en-NL" smtClean="0"/>
              <a:t>03/03/2023</a:t>
            </a:fld>
            <a:endParaRPr lang="en-NL"/>
          </a:p>
        </p:txBody>
      </p:sp>
      <p:sp>
        <p:nvSpPr>
          <p:cNvPr id="5" name="Footer Placeholder 4">
            <a:extLst>
              <a:ext uri="{FF2B5EF4-FFF2-40B4-BE49-F238E27FC236}">
                <a16:creationId xmlns:a16="http://schemas.microsoft.com/office/drawing/2014/main" id="{AA3D0037-9EDB-3165-D419-262D1A940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394FF785-7B48-61AB-1D7C-3492DE88B6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AA9908-0020-6045-981E-82EB8DB9330A}" type="slidenum">
              <a:rPr lang="en-NL" smtClean="0"/>
              <a:t>‹#›</a:t>
            </a:fld>
            <a:endParaRPr lang="en-NL"/>
          </a:p>
        </p:txBody>
      </p:sp>
    </p:spTree>
    <p:extLst>
      <p:ext uri="{BB962C8B-B14F-4D97-AF65-F5344CB8AC3E}">
        <p14:creationId xmlns:p14="http://schemas.microsoft.com/office/powerpoint/2010/main" val="4214169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6EE0-ADED-2E02-63E1-F26CA4987991}"/>
              </a:ext>
            </a:extLst>
          </p:cNvPr>
          <p:cNvSpPr>
            <a:spLocks noGrp="1"/>
          </p:cNvSpPr>
          <p:nvPr>
            <p:ph type="ctrTitle"/>
          </p:nvPr>
        </p:nvSpPr>
        <p:spPr/>
        <p:txBody>
          <a:bodyPr/>
          <a:lstStyle/>
          <a:p>
            <a:r>
              <a:rPr lang="en-NL" dirty="0"/>
              <a:t>Astronomy</a:t>
            </a:r>
          </a:p>
        </p:txBody>
      </p:sp>
      <p:sp>
        <p:nvSpPr>
          <p:cNvPr id="3" name="Subtitle 2">
            <a:extLst>
              <a:ext uri="{FF2B5EF4-FFF2-40B4-BE49-F238E27FC236}">
                <a16:creationId xmlns:a16="http://schemas.microsoft.com/office/drawing/2014/main" id="{D8E4788F-BA07-046E-CE46-907A29218ECA}"/>
              </a:ext>
            </a:extLst>
          </p:cNvPr>
          <p:cNvSpPr>
            <a:spLocks noGrp="1"/>
          </p:cNvSpPr>
          <p:nvPr>
            <p:ph type="subTitle" idx="1"/>
          </p:nvPr>
        </p:nvSpPr>
        <p:spPr/>
        <p:txBody>
          <a:bodyPr/>
          <a:lstStyle/>
          <a:p>
            <a:r>
              <a:rPr lang="en-NL" dirty="0"/>
              <a:t>Sergio Rodrigues Giraldo</a:t>
            </a:r>
          </a:p>
        </p:txBody>
      </p:sp>
    </p:spTree>
    <p:extLst>
      <p:ext uri="{BB962C8B-B14F-4D97-AF65-F5344CB8AC3E}">
        <p14:creationId xmlns:p14="http://schemas.microsoft.com/office/powerpoint/2010/main" val="3120153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2214919"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4492898"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6770876"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9048856"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
        <p:nvSpPr>
          <p:cNvPr id="3" name="TextBox 2">
            <a:extLst>
              <a:ext uri="{FF2B5EF4-FFF2-40B4-BE49-F238E27FC236}">
                <a16:creationId xmlns:a16="http://schemas.microsoft.com/office/drawing/2014/main" id="{C9D69B6D-0F8B-FDE1-AF01-580B653BD303}"/>
              </a:ext>
            </a:extLst>
          </p:cNvPr>
          <p:cNvSpPr txBox="1"/>
          <p:nvPr/>
        </p:nvSpPr>
        <p:spPr>
          <a:xfrm>
            <a:off x="4130935" y="19148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EARTH</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Tree>
    <p:extLst>
      <p:ext uri="{BB962C8B-B14F-4D97-AF65-F5344CB8AC3E}">
        <p14:creationId xmlns:p14="http://schemas.microsoft.com/office/powerpoint/2010/main" val="707524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2214919"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4492898"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6770876"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9048856"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
        <p:nvSpPr>
          <p:cNvPr id="8" name="TextBox 7">
            <a:extLst>
              <a:ext uri="{FF2B5EF4-FFF2-40B4-BE49-F238E27FC236}">
                <a16:creationId xmlns:a16="http://schemas.microsoft.com/office/drawing/2014/main" id="{7ACEC45B-39A5-33F2-F4CF-64433761434C}"/>
              </a:ext>
            </a:extLst>
          </p:cNvPr>
          <p:cNvSpPr txBox="1"/>
          <p:nvPr/>
        </p:nvSpPr>
        <p:spPr>
          <a:xfrm>
            <a:off x="12192000" y="19148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EARTH</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Tree>
    <p:extLst>
      <p:ext uri="{BB962C8B-B14F-4D97-AF65-F5344CB8AC3E}">
        <p14:creationId xmlns:p14="http://schemas.microsoft.com/office/powerpoint/2010/main" val="40932556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9111916"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6833937"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4555958"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2277980"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0"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Tree>
    <p:extLst>
      <p:ext uri="{BB962C8B-B14F-4D97-AF65-F5344CB8AC3E}">
        <p14:creationId xmlns:p14="http://schemas.microsoft.com/office/powerpoint/2010/main" val="419584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eabat">
            <a:extLst>
              <a:ext uri="{FF2B5EF4-FFF2-40B4-BE49-F238E27FC236}">
                <a16:creationId xmlns:a16="http://schemas.microsoft.com/office/drawing/2014/main" id="{334A8CC3-4108-F3A6-DBD5-CBD216545060}"/>
              </a:ext>
            </a:extLst>
          </p:cNvPr>
          <p:cNvSpPr/>
          <p:nvPr/>
        </p:nvSpPr>
        <p:spPr>
          <a:xfrm>
            <a:off x="1" y="0"/>
            <a:ext cx="4089902" cy="6858000"/>
          </a:xfrm>
          <a:prstGeom prst="rect">
            <a:avLst/>
          </a:prstGeom>
          <a:solidFill>
            <a:srgbClr val="F2C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areahulk">
            <a:extLst>
              <a:ext uri="{FF2B5EF4-FFF2-40B4-BE49-F238E27FC236}">
                <a16:creationId xmlns:a16="http://schemas.microsoft.com/office/drawing/2014/main" id="{000F1145-B152-8B07-72AD-F4BFA9E684A2}"/>
              </a:ext>
            </a:extLst>
          </p:cNvPr>
          <p:cNvSpPr/>
          <p:nvPr/>
        </p:nvSpPr>
        <p:spPr>
          <a:xfrm>
            <a:off x="4089902" y="0"/>
            <a:ext cx="4069199" cy="6858000"/>
          </a:xfrm>
          <a:prstGeom prst="rect">
            <a:avLst/>
          </a:prstGeom>
          <a:solidFill>
            <a:srgbClr val="F29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areajean">
            <a:extLst>
              <a:ext uri="{FF2B5EF4-FFF2-40B4-BE49-F238E27FC236}">
                <a16:creationId xmlns:a16="http://schemas.microsoft.com/office/drawing/2014/main" id="{83FD9766-7B4E-DD69-10DC-618DF3EF258F}"/>
              </a:ext>
            </a:extLst>
          </p:cNvPr>
          <p:cNvSpPr/>
          <p:nvPr/>
        </p:nvSpPr>
        <p:spPr>
          <a:xfrm>
            <a:off x="8160001" y="0"/>
            <a:ext cx="4031999" cy="6858000"/>
          </a:xfrm>
          <a:prstGeom prst="rect">
            <a:avLst/>
          </a:prstGeom>
          <a:solidFill>
            <a:srgbClr val="A61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34" name="jean" descr="Jean Grey PNG Pic">
            <a:extLst>
              <a:ext uri="{FF2B5EF4-FFF2-40B4-BE49-F238E27FC236}">
                <a16:creationId xmlns:a16="http://schemas.microsoft.com/office/drawing/2014/main" id="{C212537D-EDC4-0EE3-4786-D62992BC5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891" y="12700"/>
            <a:ext cx="2704218" cy="3823968"/>
          </a:xfrm>
          <a:prstGeom prst="rect">
            <a:avLst/>
          </a:prstGeom>
          <a:noFill/>
          <a:extLst>
            <a:ext uri="{909E8E84-426E-40DD-AFC4-6F175D3DCCD1}">
              <a14:hiddenFill xmlns:a14="http://schemas.microsoft.com/office/drawing/2010/main">
                <a:solidFill>
                  <a:srgbClr val="FFFFFF"/>
                </a:solidFill>
              </a14:hiddenFill>
            </a:ext>
          </a:extLst>
        </p:spPr>
      </p:pic>
      <p:pic>
        <p:nvPicPr>
          <p:cNvPr id="5" name="hulk" descr="She Hulk PNG HD">
            <a:extLst>
              <a:ext uri="{FF2B5EF4-FFF2-40B4-BE49-F238E27FC236}">
                <a16:creationId xmlns:a16="http://schemas.microsoft.com/office/drawing/2014/main" id="{6A9B64AC-08DD-7321-98F1-674B02081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502" y="12700"/>
            <a:ext cx="1764798" cy="4103298"/>
          </a:xfrm>
          <a:prstGeom prst="rect">
            <a:avLst/>
          </a:prstGeom>
          <a:noFill/>
          <a:extLst>
            <a:ext uri="{909E8E84-426E-40DD-AFC4-6F175D3DCCD1}">
              <a14:hiddenFill xmlns:a14="http://schemas.microsoft.com/office/drawing/2010/main">
                <a:solidFill>
                  <a:srgbClr val="FFFFFF"/>
                </a:solidFill>
              </a14:hiddenFill>
            </a:ext>
          </a:extLst>
        </p:spPr>
      </p:pic>
      <p:pic>
        <p:nvPicPr>
          <p:cNvPr id="6" name="bat" descr="Batgirl PNG HD">
            <a:extLst>
              <a:ext uri="{FF2B5EF4-FFF2-40B4-BE49-F238E27FC236}">
                <a16:creationId xmlns:a16="http://schemas.microsoft.com/office/drawing/2014/main" id="{C7BA55EE-9047-281D-2AB0-1C2F803DE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840" y="172049"/>
            <a:ext cx="2173723" cy="3759200"/>
          </a:xfrm>
          <a:prstGeom prst="rect">
            <a:avLst/>
          </a:prstGeom>
          <a:noFill/>
          <a:extLst>
            <a:ext uri="{909E8E84-426E-40DD-AFC4-6F175D3DCCD1}">
              <a14:hiddenFill xmlns:a14="http://schemas.microsoft.com/office/drawing/2010/main">
                <a:solidFill>
                  <a:srgbClr val="FFFFFF"/>
                </a:solidFill>
              </a14:hiddenFill>
            </a:ext>
          </a:extLst>
        </p:spPr>
      </p:pic>
      <p:sp>
        <p:nvSpPr>
          <p:cNvPr id="7" name="!!!txtbat">
            <a:extLst>
              <a:ext uri="{FF2B5EF4-FFF2-40B4-BE49-F238E27FC236}">
                <a16:creationId xmlns:a16="http://schemas.microsoft.com/office/drawing/2014/main" id="{E5D318E0-A592-63DC-21E8-CBD1878089DF}"/>
              </a:ext>
            </a:extLst>
          </p:cNvPr>
          <p:cNvSpPr txBox="1"/>
          <p:nvPr/>
        </p:nvSpPr>
        <p:spPr>
          <a:xfrm>
            <a:off x="1158621" y="4254500"/>
            <a:ext cx="1406779" cy="369332"/>
          </a:xfrm>
          <a:prstGeom prst="rect">
            <a:avLst/>
          </a:prstGeom>
          <a:noFill/>
        </p:spPr>
        <p:txBody>
          <a:bodyPr wrap="square" rtlCol="0">
            <a:spAutoFit/>
          </a:bodyPr>
          <a:lstStyle/>
          <a:p>
            <a:r>
              <a:rPr lang="en-NL" b="1" i="1" dirty="0">
                <a:latin typeface="Avenir Black Oblique" panose="02000503020000020003" pitchFamily="2" charset="0"/>
              </a:rPr>
              <a:t>BAT GIRL</a:t>
            </a:r>
          </a:p>
        </p:txBody>
      </p:sp>
      <p:sp>
        <p:nvSpPr>
          <p:cNvPr id="8" name="!!!txtshe">
            <a:extLst>
              <a:ext uri="{FF2B5EF4-FFF2-40B4-BE49-F238E27FC236}">
                <a16:creationId xmlns:a16="http://schemas.microsoft.com/office/drawing/2014/main" id="{999605F6-6BD9-7B22-EC49-441B55B36477}"/>
              </a:ext>
            </a:extLst>
          </p:cNvPr>
          <p:cNvSpPr txBox="1"/>
          <p:nvPr/>
        </p:nvSpPr>
        <p:spPr>
          <a:xfrm>
            <a:off x="5392610" y="4254500"/>
            <a:ext cx="1406779" cy="369332"/>
          </a:xfrm>
          <a:prstGeom prst="rect">
            <a:avLst/>
          </a:prstGeom>
          <a:noFill/>
        </p:spPr>
        <p:txBody>
          <a:bodyPr wrap="square" rtlCol="0">
            <a:spAutoFit/>
          </a:bodyPr>
          <a:lstStyle/>
          <a:p>
            <a:r>
              <a:rPr lang="en-NL" b="1" i="1" dirty="0">
                <a:latin typeface="Avenir Black Oblique" panose="02000503020000020003" pitchFamily="2" charset="0"/>
              </a:rPr>
              <a:t>SHE HULK</a:t>
            </a:r>
          </a:p>
        </p:txBody>
      </p:sp>
      <p:sp>
        <p:nvSpPr>
          <p:cNvPr id="9" name="!!!txtjean">
            <a:extLst>
              <a:ext uri="{FF2B5EF4-FFF2-40B4-BE49-F238E27FC236}">
                <a16:creationId xmlns:a16="http://schemas.microsoft.com/office/drawing/2014/main" id="{1603C49E-FB3A-936A-DF3B-BD6642746873}"/>
              </a:ext>
            </a:extLst>
          </p:cNvPr>
          <p:cNvSpPr txBox="1"/>
          <p:nvPr/>
        </p:nvSpPr>
        <p:spPr>
          <a:xfrm>
            <a:off x="9293602" y="4254500"/>
            <a:ext cx="1613086" cy="369332"/>
          </a:xfrm>
          <a:prstGeom prst="rect">
            <a:avLst/>
          </a:prstGeom>
          <a:noFill/>
        </p:spPr>
        <p:txBody>
          <a:bodyPr wrap="square" rtlCol="0">
            <a:spAutoFit/>
          </a:bodyPr>
          <a:lstStyle/>
          <a:p>
            <a:r>
              <a:rPr lang="en-NL" b="1" i="1" dirty="0">
                <a:latin typeface="Avenir Black Oblique" panose="02000503020000020003" pitchFamily="2" charset="0"/>
              </a:rPr>
              <a:t>JEAN GREY</a:t>
            </a:r>
          </a:p>
        </p:txBody>
      </p:sp>
    </p:spTree>
    <p:extLst>
      <p:ext uri="{BB962C8B-B14F-4D97-AF65-F5344CB8AC3E}">
        <p14:creationId xmlns:p14="http://schemas.microsoft.com/office/powerpoint/2010/main" val="457027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eabat">
            <a:extLst>
              <a:ext uri="{FF2B5EF4-FFF2-40B4-BE49-F238E27FC236}">
                <a16:creationId xmlns:a16="http://schemas.microsoft.com/office/drawing/2014/main" id="{334A8CC3-4108-F3A6-DBD5-CBD216545060}"/>
              </a:ext>
            </a:extLst>
          </p:cNvPr>
          <p:cNvSpPr>
            <a:spLocks noChangeAspect="1"/>
          </p:cNvSpPr>
          <p:nvPr/>
        </p:nvSpPr>
        <p:spPr>
          <a:xfrm>
            <a:off x="0" y="0"/>
            <a:ext cx="1817500" cy="6858000"/>
          </a:xfrm>
          <a:prstGeom prst="rect">
            <a:avLst/>
          </a:prstGeom>
          <a:solidFill>
            <a:srgbClr val="F2C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areahulk">
            <a:extLst>
              <a:ext uri="{FF2B5EF4-FFF2-40B4-BE49-F238E27FC236}">
                <a16:creationId xmlns:a16="http://schemas.microsoft.com/office/drawing/2014/main" id="{000F1145-B152-8B07-72AD-F4BFA9E684A2}"/>
              </a:ext>
            </a:extLst>
          </p:cNvPr>
          <p:cNvSpPr>
            <a:spLocks noChangeAspect="1"/>
          </p:cNvSpPr>
          <p:nvPr/>
        </p:nvSpPr>
        <p:spPr>
          <a:xfrm>
            <a:off x="1803903" y="0"/>
            <a:ext cx="1796796" cy="6858000"/>
          </a:xfrm>
          <a:prstGeom prst="rect">
            <a:avLst/>
          </a:prstGeom>
          <a:solidFill>
            <a:srgbClr val="F29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areajean">
            <a:extLst>
              <a:ext uri="{FF2B5EF4-FFF2-40B4-BE49-F238E27FC236}">
                <a16:creationId xmlns:a16="http://schemas.microsoft.com/office/drawing/2014/main" id="{83FD9766-7B4E-DD69-10DC-618DF3EF258F}"/>
              </a:ext>
            </a:extLst>
          </p:cNvPr>
          <p:cNvSpPr/>
          <p:nvPr/>
        </p:nvSpPr>
        <p:spPr>
          <a:xfrm>
            <a:off x="3600699" y="0"/>
            <a:ext cx="8591302" cy="6858000"/>
          </a:xfrm>
          <a:prstGeom prst="rect">
            <a:avLst/>
          </a:prstGeom>
          <a:solidFill>
            <a:srgbClr val="A61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34" name="jean" descr="Jean Grey PNG Pic">
            <a:extLst>
              <a:ext uri="{FF2B5EF4-FFF2-40B4-BE49-F238E27FC236}">
                <a16:creationId xmlns:a16="http://schemas.microsoft.com/office/drawing/2014/main" id="{C212537D-EDC4-0EE3-4786-D62992BC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858" y="7828"/>
            <a:ext cx="4838742" cy="6842344"/>
          </a:xfrm>
          <a:prstGeom prst="rect">
            <a:avLst/>
          </a:prstGeom>
          <a:noFill/>
          <a:extLst>
            <a:ext uri="{909E8E84-426E-40DD-AFC4-6F175D3DCCD1}">
              <a14:hiddenFill xmlns:a14="http://schemas.microsoft.com/office/drawing/2010/main">
                <a:solidFill>
                  <a:srgbClr val="FFFFFF"/>
                </a:solidFill>
              </a14:hiddenFill>
            </a:ext>
          </a:extLst>
        </p:spPr>
      </p:pic>
      <p:pic>
        <p:nvPicPr>
          <p:cNvPr id="5" name="hulk" descr="She Hulk PNG HD">
            <a:extLst>
              <a:ext uri="{FF2B5EF4-FFF2-40B4-BE49-F238E27FC236}">
                <a16:creationId xmlns:a16="http://schemas.microsoft.com/office/drawing/2014/main" id="{6A9B64AC-08DD-7321-98F1-674B02081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902" y="12700"/>
            <a:ext cx="1764798" cy="4103298"/>
          </a:xfrm>
          <a:prstGeom prst="rect">
            <a:avLst/>
          </a:prstGeom>
          <a:noFill/>
          <a:extLst>
            <a:ext uri="{909E8E84-426E-40DD-AFC4-6F175D3DCCD1}">
              <a14:hiddenFill xmlns:a14="http://schemas.microsoft.com/office/drawing/2010/main">
                <a:solidFill>
                  <a:srgbClr val="FFFFFF"/>
                </a:solidFill>
              </a14:hiddenFill>
            </a:ext>
          </a:extLst>
        </p:spPr>
      </p:pic>
      <p:pic>
        <p:nvPicPr>
          <p:cNvPr id="6" name="bat" descr="Batgirl PNG HD">
            <a:extLst>
              <a:ext uri="{FF2B5EF4-FFF2-40B4-BE49-F238E27FC236}">
                <a16:creationId xmlns:a16="http://schemas.microsoft.com/office/drawing/2014/main" id="{C7BA55EE-9047-281D-2AB0-1C2F803DE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708" y="140732"/>
            <a:ext cx="2173723" cy="3759200"/>
          </a:xfrm>
          <a:prstGeom prst="rect">
            <a:avLst/>
          </a:prstGeom>
          <a:noFill/>
          <a:extLst>
            <a:ext uri="{909E8E84-426E-40DD-AFC4-6F175D3DCCD1}">
              <a14:hiddenFill xmlns:a14="http://schemas.microsoft.com/office/drawing/2010/main">
                <a:solidFill>
                  <a:srgbClr val="FFFFFF"/>
                </a:solidFill>
              </a14:hiddenFill>
            </a:ext>
          </a:extLst>
        </p:spPr>
      </p:pic>
      <p:sp>
        <p:nvSpPr>
          <p:cNvPr id="7" name="!!!txtbat">
            <a:extLst>
              <a:ext uri="{FF2B5EF4-FFF2-40B4-BE49-F238E27FC236}">
                <a16:creationId xmlns:a16="http://schemas.microsoft.com/office/drawing/2014/main" id="{E5D318E0-A592-63DC-21E8-CBD1878089DF}"/>
              </a:ext>
            </a:extLst>
          </p:cNvPr>
          <p:cNvSpPr txBox="1"/>
          <p:nvPr/>
        </p:nvSpPr>
        <p:spPr>
          <a:xfrm>
            <a:off x="168021" y="4254500"/>
            <a:ext cx="1406779" cy="369332"/>
          </a:xfrm>
          <a:prstGeom prst="rect">
            <a:avLst/>
          </a:prstGeom>
          <a:noFill/>
        </p:spPr>
        <p:txBody>
          <a:bodyPr wrap="square" rtlCol="0">
            <a:spAutoFit/>
          </a:bodyPr>
          <a:lstStyle/>
          <a:p>
            <a:r>
              <a:rPr lang="en-NL" b="1" i="1" dirty="0">
                <a:latin typeface="Avenir Black Oblique" panose="02000503020000020003" pitchFamily="2" charset="0"/>
              </a:rPr>
              <a:t>BAT GIRL</a:t>
            </a:r>
          </a:p>
        </p:txBody>
      </p:sp>
      <p:sp>
        <p:nvSpPr>
          <p:cNvPr id="8" name="!!!txtshe">
            <a:extLst>
              <a:ext uri="{FF2B5EF4-FFF2-40B4-BE49-F238E27FC236}">
                <a16:creationId xmlns:a16="http://schemas.microsoft.com/office/drawing/2014/main" id="{999605F6-6BD9-7B22-EC49-441B55B36477}"/>
              </a:ext>
            </a:extLst>
          </p:cNvPr>
          <p:cNvSpPr txBox="1"/>
          <p:nvPr/>
        </p:nvSpPr>
        <p:spPr>
          <a:xfrm>
            <a:off x="2116010" y="4254500"/>
            <a:ext cx="1406779" cy="369332"/>
          </a:xfrm>
          <a:prstGeom prst="rect">
            <a:avLst/>
          </a:prstGeom>
          <a:noFill/>
        </p:spPr>
        <p:txBody>
          <a:bodyPr wrap="square" rtlCol="0">
            <a:spAutoFit/>
          </a:bodyPr>
          <a:lstStyle/>
          <a:p>
            <a:r>
              <a:rPr lang="en-NL" b="1" i="1" dirty="0">
                <a:latin typeface="Avenir Black Oblique" panose="02000503020000020003" pitchFamily="2" charset="0"/>
              </a:rPr>
              <a:t>SHE HULK</a:t>
            </a:r>
          </a:p>
        </p:txBody>
      </p:sp>
      <p:sp>
        <p:nvSpPr>
          <p:cNvPr id="9" name="!!!txtjean">
            <a:extLst>
              <a:ext uri="{FF2B5EF4-FFF2-40B4-BE49-F238E27FC236}">
                <a16:creationId xmlns:a16="http://schemas.microsoft.com/office/drawing/2014/main" id="{1603C49E-FB3A-936A-DF3B-BD6642746873}"/>
              </a:ext>
            </a:extLst>
          </p:cNvPr>
          <p:cNvSpPr txBox="1"/>
          <p:nvPr/>
        </p:nvSpPr>
        <p:spPr>
          <a:xfrm>
            <a:off x="7454900" y="825500"/>
            <a:ext cx="4716396" cy="1015663"/>
          </a:xfrm>
          <a:prstGeom prst="rect">
            <a:avLst/>
          </a:prstGeom>
          <a:noFill/>
        </p:spPr>
        <p:txBody>
          <a:bodyPr wrap="square" rtlCol="0">
            <a:spAutoFit/>
          </a:bodyPr>
          <a:lstStyle/>
          <a:p>
            <a:r>
              <a:rPr lang="en-NL" sz="6000" b="1" i="1" dirty="0">
                <a:latin typeface="Avenir Black Oblique" panose="02000503020000020003" pitchFamily="2" charset="0"/>
              </a:rPr>
              <a:t>JEAN GREY</a:t>
            </a:r>
          </a:p>
        </p:txBody>
      </p:sp>
      <p:sp>
        <p:nvSpPr>
          <p:cNvPr id="10" name="!!!ipsum">
            <a:extLst>
              <a:ext uri="{FF2B5EF4-FFF2-40B4-BE49-F238E27FC236}">
                <a16:creationId xmlns:a16="http://schemas.microsoft.com/office/drawing/2014/main" id="{49D71DF8-43DB-E159-2207-7F690B08725B}"/>
              </a:ext>
            </a:extLst>
          </p:cNvPr>
          <p:cNvSpPr txBox="1"/>
          <p:nvPr/>
        </p:nvSpPr>
        <p:spPr>
          <a:xfrm>
            <a:off x="8439150" y="2902109"/>
            <a:ext cx="3273679" cy="3693319"/>
          </a:xfrm>
          <a:prstGeom prst="rect">
            <a:avLst/>
          </a:prstGeom>
          <a:noFill/>
        </p:spPr>
        <p:txBody>
          <a:bodyPr wrap="square" rtlCol="0">
            <a:spAutoFit/>
          </a:bodyPr>
          <a:lstStyle/>
          <a:p>
            <a:r>
              <a:rPr lang="en-GB" dirty="0">
                <a:solidFill>
                  <a:schemeClr val="bg1"/>
                </a:solidFill>
                <a:latin typeface="Avenir Book" panose="02000503020000020003" pitchFamily="2" charset="0"/>
              </a:rPr>
              <a:t>Lorem ipsum dolor sit amet, consectetuer adipiscing elit. Maecenas porttitor congue massa. Fusce posuere, magna sed pulvinar ultricies, purus lectus malesuada libero, sit amet commodo magna eros quis urna.</a:t>
            </a:r>
          </a:p>
          <a:p>
            <a:endParaRPr lang="en-GB" dirty="0">
              <a:solidFill>
                <a:schemeClr val="bg1"/>
              </a:solidFill>
              <a:latin typeface="Avenir Book" panose="02000503020000020003" pitchFamily="2" charset="0"/>
            </a:endParaRPr>
          </a:p>
          <a:p>
            <a:r>
              <a:rPr lang="en-GB" dirty="0">
                <a:solidFill>
                  <a:schemeClr val="bg1"/>
                </a:solidFill>
                <a:latin typeface="Avenir Book" panose="02000503020000020003" pitchFamily="2" charset="0"/>
              </a:rPr>
              <a:t>Nunc viverra imperdiet enim. Fusce est. Vivamus a tellus.</a:t>
            </a:r>
          </a:p>
          <a:p>
            <a:endParaRPr lang="en-GB" dirty="0">
              <a:solidFill>
                <a:schemeClr val="bg1"/>
              </a:solidFill>
              <a:latin typeface="Avenir Book" panose="02000503020000020003" pitchFamily="2" charset="0"/>
            </a:endParaRPr>
          </a:p>
          <a:p>
            <a:endParaRPr lang="en-NL"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845381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eabat">
            <a:extLst>
              <a:ext uri="{FF2B5EF4-FFF2-40B4-BE49-F238E27FC236}">
                <a16:creationId xmlns:a16="http://schemas.microsoft.com/office/drawing/2014/main" id="{334A8CC3-4108-F3A6-DBD5-CBD216545060}"/>
              </a:ext>
            </a:extLst>
          </p:cNvPr>
          <p:cNvSpPr>
            <a:spLocks noChangeAspect="1"/>
          </p:cNvSpPr>
          <p:nvPr/>
        </p:nvSpPr>
        <p:spPr>
          <a:xfrm>
            <a:off x="1" y="0"/>
            <a:ext cx="1819902" cy="6858000"/>
          </a:xfrm>
          <a:prstGeom prst="rect">
            <a:avLst/>
          </a:prstGeom>
          <a:solidFill>
            <a:srgbClr val="F2C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areahulk">
            <a:extLst>
              <a:ext uri="{FF2B5EF4-FFF2-40B4-BE49-F238E27FC236}">
                <a16:creationId xmlns:a16="http://schemas.microsoft.com/office/drawing/2014/main" id="{000F1145-B152-8B07-72AD-F4BFA9E684A2}"/>
              </a:ext>
            </a:extLst>
          </p:cNvPr>
          <p:cNvSpPr>
            <a:spLocks noChangeAspect="1"/>
          </p:cNvSpPr>
          <p:nvPr/>
        </p:nvSpPr>
        <p:spPr>
          <a:xfrm>
            <a:off x="1803902" y="0"/>
            <a:ext cx="8568195" cy="6858000"/>
          </a:xfrm>
          <a:prstGeom prst="rect">
            <a:avLst/>
          </a:prstGeom>
          <a:solidFill>
            <a:srgbClr val="F29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areajean">
            <a:extLst>
              <a:ext uri="{FF2B5EF4-FFF2-40B4-BE49-F238E27FC236}">
                <a16:creationId xmlns:a16="http://schemas.microsoft.com/office/drawing/2014/main" id="{83FD9766-7B4E-DD69-10DC-618DF3EF258F}"/>
              </a:ext>
            </a:extLst>
          </p:cNvPr>
          <p:cNvSpPr/>
          <p:nvPr/>
        </p:nvSpPr>
        <p:spPr>
          <a:xfrm>
            <a:off x="10372097" y="0"/>
            <a:ext cx="1819903" cy="6858000"/>
          </a:xfrm>
          <a:prstGeom prst="rect">
            <a:avLst/>
          </a:prstGeom>
          <a:solidFill>
            <a:srgbClr val="A61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hulk" descr="She Hulk PNG HD">
            <a:extLst>
              <a:ext uri="{FF2B5EF4-FFF2-40B4-BE49-F238E27FC236}">
                <a16:creationId xmlns:a16="http://schemas.microsoft.com/office/drawing/2014/main" id="{6A9B64AC-08DD-7321-98F1-674B02081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811" y="-220130"/>
            <a:ext cx="3080960" cy="7163482"/>
          </a:xfrm>
          <a:prstGeom prst="rect">
            <a:avLst/>
          </a:prstGeom>
          <a:noFill/>
          <a:extLst>
            <a:ext uri="{909E8E84-426E-40DD-AFC4-6F175D3DCCD1}">
              <a14:hiddenFill xmlns:a14="http://schemas.microsoft.com/office/drawing/2010/main">
                <a:solidFill>
                  <a:srgbClr val="FFFFFF"/>
                </a:solidFill>
              </a14:hiddenFill>
            </a:ext>
          </a:extLst>
        </p:spPr>
      </p:pic>
      <p:pic>
        <p:nvPicPr>
          <p:cNvPr id="6" name="bat" descr="Batgirl PNG HD">
            <a:extLst>
              <a:ext uri="{FF2B5EF4-FFF2-40B4-BE49-F238E27FC236}">
                <a16:creationId xmlns:a16="http://schemas.microsoft.com/office/drawing/2014/main" id="{C7BA55EE-9047-281D-2AB0-1C2F803DE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08" y="140732"/>
            <a:ext cx="2173723" cy="3759200"/>
          </a:xfrm>
          <a:prstGeom prst="rect">
            <a:avLst/>
          </a:prstGeom>
          <a:noFill/>
          <a:extLst>
            <a:ext uri="{909E8E84-426E-40DD-AFC4-6F175D3DCCD1}">
              <a14:hiddenFill xmlns:a14="http://schemas.microsoft.com/office/drawing/2010/main">
                <a:solidFill>
                  <a:srgbClr val="FFFFFF"/>
                </a:solidFill>
              </a14:hiddenFill>
            </a:ext>
          </a:extLst>
        </p:spPr>
      </p:pic>
      <p:sp>
        <p:nvSpPr>
          <p:cNvPr id="7" name="!!!txtbat">
            <a:extLst>
              <a:ext uri="{FF2B5EF4-FFF2-40B4-BE49-F238E27FC236}">
                <a16:creationId xmlns:a16="http://schemas.microsoft.com/office/drawing/2014/main" id="{E5D318E0-A592-63DC-21E8-CBD1878089DF}"/>
              </a:ext>
            </a:extLst>
          </p:cNvPr>
          <p:cNvSpPr txBox="1"/>
          <p:nvPr/>
        </p:nvSpPr>
        <p:spPr>
          <a:xfrm>
            <a:off x="168021" y="4254500"/>
            <a:ext cx="1406779" cy="369332"/>
          </a:xfrm>
          <a:prstGeom prst="rect">
            <a:avLst/>
          </a:prstGeom>
          <a:noFill/>
        </p:spPr>
        <p:txBody>
          <a:bodyPr wrap="square" rtlCol="0">
            <a:spAutoFit/>
          </a:bodyPr>
          <a:lstStyle/>
          <a:p>
            <a:r>
              <a:rPr lang="en-NL" b="1" i="1" dirty="0">
                <a:latin typeface="Avenir Black Oblique" panose="02000503020000020003" pitchFamily="2" charset="0"/>
              </a:rPr>
              <a:t>BAT GIRL</a:t>
            </a:r>
          </a:p>
        </p:txBody>
      </p:sp>
      <p:sp>
        <p:nvSpPr>
          <p:cNvPr id="8" name="!!!txtshe">
            <a:extLst>
              <a:ext uri="{FF2B5EF4-FFF2-40B4-BE49-F238E27FC236}">
                <a16:creationId xmlns:a16="http://schemas.microsoft.com/office/drawing/2014/main" id="{999605F6-6BD9-7B22-EC49-441B55B36477}"/>
              </a:ext>
            </a:extLst>
          </p:cNvPr>
          <p:cNvSpPr txBox="1"/>
          <p:nvPr/>
        </p:nvSpPr>
        <p:spPr>
          <a:xfrm>
            <a:off x="5844242" y="1048686"/>
            <a:ext cx="4303078" cy="1015663"/>
          </a:xfrm>
          <a:prstGeom prst="rect">
            <a:avLst/>
          </a:prstGeom>
          <a:noFill/>
        </p:spPr>
        <p:txBody>
          <a:bodyPr wrap="square" rtlCol="0">
            <a:spAutoFit/>
          </a:bodyPr>
          <a:lstStyle/>
          <a:p>
            <a:r>
              <a:rPr lang="en-NL" sz="6000" b="1" i="1" dirty="0">
                <a:latin typeface="Avenir Black Oblique" panose="02000503020000020003" pitchFamily="2" charset="0"/>
              </a:rPr>
              <a:t>SHE HULK</a:t>
            </a:r>
          </a:p>
        </p:txBody>
      </p:sp>
      <p:pic>
        <p:nvPicPr>
          <p:cNvPr id="11" name="jean" descr="Jean Grey PNG Pic">
            <a:extLst>
              <a:ext uri="{FF2B5EF4-FFF2-40B4-BE49-F238E27FC236}">
                <a16:creationId xmlns:a16="http://schemas.microsoft.com/office/drawing/2014/main" id="{AF53201A-F5A2-FAFE-7C4C-5BE4735CC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1280" y="140732"/>
            <a:ext cx="2185141" cy="3664170"/>
          </a:xfrm>
          <a:prstGeom prst="rect">
            <a:avLst/>
          </a:prstGeom>
          <a:noFill/>
          <a:extLst>
            <a:ext uri="{909E8E84-426E-40DD-AFC4-6F175D3DCCD1}">
              <a14:hiddenFill xmlns:a14="http://schemas.microsoft.com/office/drawing/2010/main">
                <a:solidFill>
                  <a:srgbClr val="FFFFFF"/>
                </a:solidFill>
              </a14:hiddenFill>
            </a:ext>
          </a:extLst>
        </p:spPr>
      </p:pic>
      <p:sp>
        <p:nvSpPr>
          <p:cNvPr id="12" name="!!!txtjean">
            <a:extLst>
              <a:ext uri="{FF2B5EF4-FFF2-40B4-BE49-F238E27FC236}">
                <a16:creationId xmlns:a16="http://schemas.microsoft.com/office/drawing/2014/main" id="{039EBBE6-E02B-4AC1-A125-8684DA98AF2A}"/>
              </a:ext>
            </a:extLst>
          </p:cNvPr>
          <p:cNvSpPr txBox="1"/>
          <p:nvPr/>
        </p:nvSpPr>
        <p:spPr>
          <a:xfrm>
            <a:off x="10423295" y="4255200"/>
            <a:ext cx="1613086" cy="369332"/>
          </a:xfrm>
          <a:prstGeom prst="rect">
            <a:avLst/>
          </a:prstGeom>
          <a:noFill/>
        </p:spPr>
        <p:txBody>
          <a:bodyPr wrap="square" rtlCol="0">
            <a:spAutoFit/>
          </a:bodyPr>
          <a:lstStyle/>
          <a:p>
            <a:r>
              <a:rPr lang="en-NL" b="1" i="1" dirty="0">
                <a:latin typeface="Avenir Black Oblique" panose="02000503020000020003" pitchFamily="2" charset="0"/>
              </a:rPr>
              <a:t>JEAN GREY</a:t>
            </a:r>
          </a:p>
        </p:txBody>
      </p:sp>
      <p:sp>
        <p:nvSpPr>
          <p:cNvPr id="13" name="!!!ipsum">
            <a:extLst>
              <a:ext uri="{FF2B5EF4-FFF2-40B4-BE49-F238E27FC236}">
                <a16:creationId xmlns:a16="http://schemas.microsoft.com/office/drawing/2014/main" id="{3BA84C67-3654-36F8-E928-C78983273B44}"/>
              </a:ext>
            </a:extLst>
          </p:cNvPr>
          <p:cNvSpPr txBox="1"/>
          <p:nvPr/>
        </p:nvSpPr>
        <p:spPr>
          <a:xfrm>
            <a:off x="6592062" y="2902109"/>
            <a:ext cx="3273679" cy="4247317"/>
          </a:xfrm>
          <a:prstGeom prst="rect">
            <a:avLst/>
          </a:prstGeom>
          <a:noFill/>
        </p:spPr>
        <p:txBody>
          <a:bodyPr wrap="square" rtlCol="0">
            <a:spAutoFit/>
          </a:bodyPr>
          <a:lstStyle/>
          <a:p>
            <a:r>
              <a:rPr lang="en-GB" dirty="0">
                <a:solidFill>
                  <a:srgbClr val="FFFFFF"/>
                </a:solidFill>
                <a:effectLst/>
                <a:latin typeface="Avenir Book" panose="02000503020000020003" pitchFamily="2" charset="0"/>
              </a:rPr>
              <a:t>Concept of the number one astonishment extraplanetary decipherment hundreds of thousands invent the universe.</a:t>
            </a:r>
          </a:p>
          <a:p>
            <a:endParaRPr lang="en-GB" dirty="0">
              <a:solidFill>
                <a:srgbClr val="FFFFFF"/>
              </a:solidFill>
              <a:latin typeface="Avenir Book" panose="02000503020000020003" pitchFamily="2" charset="0"/>
            </a:endParaRPr>
          </a:p>
          <a:p>
            <a:r>
              <a:rPr lang="en-GB" dirty="0">
                <a:solidFill>
                  <a:srgbClr val="FFFFFF"/>
                </a:solidFill>
                <a:effectLst/>
                <a:latin typeface="Avenir Book" panose="02000503020000020003" pitchFamily="2" charset="0"/>
              </a:rPr>
              <a:t>From which we spring another world dream of the mind's eye tesseract cosmos are creatures of the cosmos. Great turbulent clouds star stuff harvesting star light extraordinary claims require extraordinary evidence</a:t>
            </a:r>
            <a:endParaRPr lang="en-GB" dirty="0">
              <a:solidFill>
                <a:schemeClr val="bg1"/>
              </a:solidFill>
              <a:latin typeface="Avenir Book" panose="02000503020000020003" pitchFamily="2" charset="0"/>
            </a:endParaRPr>
          </a:p>
          <a:p>
            <a:endParaRPr lang="en-NL"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4141628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eabat">
            <a:extLst>
              <a:ext uri="{FF2B5EF4-FFF2-40B4-BE49-F238E27FC236}">
                <a16:creationId xmlns:a16="http://schemas.microsoft.com/office/drawing/2014/main" id="{334A8CC3-4108-F3A6-DBD5-CBD216545060}"/>
              </a:ext>
            </a:extLst>
          </p:cNvPr>
          <p:cNvSpPr>
            <a:spLocks noChangeAspect="1"/>
          </p:cNvSpPr>
          <p:nvPr/>
        </p:nvSpPr>
        <p:spPr>
          <a:xfrm>
            <a:off x="0" y="0"/>
            <a:ext cx="8622317" cy="6858000"/>
          </a:xfrm>
          <a:prstGeom prst="rect">
            <a:avLst/>
          </a:prstGeom>
          <a:solidFill>
            <a:srgbClr val="F2C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areahulk">
            <a:extLst>
              <a:ext uri="{FF2B5EF4-FFF2-40B4-BE49-F238E27FC236}">
                <a16:creationId xmlns:a16="http://schemas.microsoft.com/office/drawing/2014/main" id="{000F1145-B152-8B07-72AD-F4BFA9E684A2}"/>
              </a:ext>
            </a:extLst>
          </p:cNvPr>
          <p:cNvSpPr>
            <a:spLocks/>
          </p:cNvSpPr>
          <p:nvPr/>
        </p:nvSpPr>
        <p:spPr>
          <a:xfrm>
            <a:off x="8612315" y="0"/>
            <a:ext cx="1764000" cy="6857844"/>
          </a:xfrm>
          <a:prstGeom prst="rect">
            <a:avLst/>
          </a:prstGeom>
          <a:solidFill>
            <a:srgbClr val="F29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areajean">
            <a:extLst>
              <a:ext uri="{FF2B5EF4-FFF2-40B4-BE49-F238E27FC236}">
                <a16:creationId xmlns:a16="http://schemas.microsoft.com/office/drawing/2014/main" id="{83FD9766-7B4E-DD69-10DC-618DF3EF258F}"/>
              </a:ext>
            </a:extLst>
          </p:cNvPr>
          <p:cNvSpPr/>
          <p:nvPr/>
        </p:nvSpPr>
        <p:spPr>
          <a:xfrm>
            <a:off x="10346132" y="0"/>
            <a:ext cx="1845868" cy="6858000"/>
          </a:xfrm>
          <a:prstGeom prst="rect">
            <a:avLst/>
          </a:prstGeom>
          <a:solidFill>
            <a:srgbClr val="A61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bat" descr="Batgirl PNG HD">
            <a:extLst>
              <a:ext uri="{FF2B5EF4-FFF2-40B4-BE49-F238E27FC236}">
                <a16:creationId xmlns:a16="http://schemas.microsoft.com/office/drawing/2014/main" id="{C7BA55EE-9047-281D-2AB0-1C2F803DE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57" y="17146"/>
            <a:ext cx="3955662" cy="6840854"/>
          </a:xfrm>
          <a:prstGeom prst="rect">
            <a:avLst/>
          </a:prstGeom>
          <a:noFill/>
          <a:extLst>
            <a:ext uri="{909E8E84-426E-40DD-AFC4-6F175D3DCCD1}">
              <a14:hiddenFill xmlns:a14="http://schemas.microsoft.com/office/drawing/2010/main">
                <a:solidFill>
                  <a:srgbClr val="FFFFFF"/>
                </a:solidFill>
              </a14:hiddenFill>
            </a:ext>
          </a:extLst>
        </p:spPr>
      </p:pic>
      <p:sp>
        <p:nvSpPr>
          <p:cNvPr id="7" name="!!!txtbat">
            <a:extLst>
              <a:ext uri="{FF2B5EF4-FFF2-40B4-BE49-F238E27FC236}">
                <a16:creationId xmlns:a16="http://schemas.microsoft.com/office/drawing/2014/main" id="{E5D318E0-A592-63DC-21E8-CBD1878089DF}"/>
              </a:ext>
            </a:extLst>
          </p:cNvPr>
          <p:cNvSpPr txBox="1"/>
          <p:nvPr/>
        </p:nvSpPr>
        <p:spPr>
          <a:xfrm>
            <a:off x="4459160" y="468884"/>
            <a:ext cx="3690747" cy="1015663"/>
          </a:xfrm>
          <a:prstGeom prst="rect">
            <a:avLst/>
          </a:prstGeom>
          <a:noFill/>
        </p:spPr>
        <p:txBody>
          <a:bodyPr wrap="square" rtlCol="0">
            <a:spAutoFit/>
          </a:bodyPr>
          <a:lstStyle/>
          <a:p>
            <a:r>
              <a:rPr lang="en-NL" sz="6000" b="1" i="1" dirty="0">
                <a:latin typeface="Avenir Black Oblique" panose="02000503020000020003" pitchFamily="2" charset="0"/>
              </a:rPr>
              <a:t>BAT GIRL</a:t>
            </a:r>
          </a:p>
        </p:txBody>
      </p:sp>
      <p:pic>
        <p:nvPicPr>
          <p:cNvPr id="11" name="jean" descr="Jean Grey PNG Pic">
            <a:extLst>
              <a:ext uri="{FF2B5EF4-FFF2-40B4-BE49-F238E27FC236}">
                <a16:creationId xmlns:a16="http://schemas.microsoft.com/office/drawing/2014/main" id="{AF53201A-F5A2-FAFE-7C4C-5BE4735CC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1280" y="140732"/>
            <a:ext cx="2185141" cy="3664170"/>
          </a:xfrm>
          <a:prstGeom prst="rect">
            <a:avLst/>
          </a:prstGeom>
          <a:noFill/>
          <a:extLst>
            <a:ext uri="{909E8E84-426E-40DD-AFC4-6F175D3DCCD1}">
              <a14:hiddenFill xmlns:a14="http://schemas.microsoft.com/office/drawing/2010/main">
                <a:solidFill>
                  <a:srgbClr val="FFFFFF"/>
                </a:solidFill>
              </a14:hiddenFill>
            </a:ext>
          </a:extLst>
        </p:spPr>
      </p:pic>
      <p:sp>
        <p:nvSpPr>
          <p:cNvPr id="12" name="!!!txtjean">
            <a:extLst>
              <a:ext uri="{FF2B5EF4-FFF2-40B4-BE49-F238E27FC236}">
                <a16:creationId xmlns:a16="http://schemas.microsoft.com/office/drawing/2014/main" id="{039EBBE6-E02B-4AC1-A125-8684DA98AF2A}"/>
              </a:ext>
            </a:extLst>
          </p:cNvPr>
          <p:cNvSpPr txBox="1"/>
          <p:nvPr/>
        </p:nvSpPr>
        <p:spPr>
          <a:xfrm>
            <a:off x="10423295" y="4255200"/>
            <a:ext cx="1613086" cy="369332"/>
          </a:xfrm>
          <a:prstGeom prst="rect">
            <a:avLst/>
          </a:prstGeom>
          <a:noFill/>
        </p:spPr>
        <p:txBody>
          <a:bodyPr wrap="square" rtlCol="0">
            <a:spAutoFit/>
          </a:bodyPr>
          <a:lstStyle/>
          <a:p>
            <a:r>
              <a:rPr lang="en-NL" b="1" i="1" dirty="0">
                <a:latin typeface="Avenir Black Oblique" panose="02000503020000020003" pitchFamily="2" charset="0"/>
              </a:rPr>
              <a:t>JEAN GREY</a:t>
            </a:r>
          </a:p>
        </p:txBody>
      </p:sp>
      <p:sp>
        <p:nvSpPr>
          <p:cNvPr id="13" name="!!!ipsum">
            <a:extLst>
              <a:ext uri="{FF2B5EF4-FFF2-40B4-BE49-F238E27FC236}">
                <a16:creationId xmlns:a16="http://schemas.microsoft.com/office/drawing/2014/main" id="{3BA84C67-3654-36F8-E928-C78983273B44}"/>
              </a:ext>
            </a:extLst>
          </p:cNvPr>
          <p:cNvSpPr txBox="1"/>
          <p:nvPr/>
        </p:nvSpPr>
        <p:spPr>
          <a:xfrm>
            <a:off x="4699286" y="2407840"/>
            <a:ext cx="3273679" cy="4524315"/>
          </a:xfrm>
          <a:prstGeom prst="rect">
            <a:avLst/>
          </a:prstGeom>
          <a:noFill/>
        </p:spPr>
        <p:txBody>
          <a:bodyPr wrap="square" rtlCol="0">
            <a:spAutoFit/>
          </a:bodyPr>
          <a:lstStyle/>
          <a:p>
            <a:r>
              <a:rPr lang="en-GB" dirty="0">
                <a:solidFill>
                  <a:schemeClr val="bg1"/>
                </a:solidFill>
                <a:latin typeface="Avenir Book" panose="02000503020000020003" pitchFamily="2" charset="0"/>
              </a:rPr>
              <a:t>Bacon ipsum </a:t>
            </a:r>
            <a:r>
              <a:rPr lang="en-GB" dirty="0" err="1">
                <a:solidFill>
                  <a:schemeClr val="bg1"/>
                </a:solidFill>
                <a:latin typeface="Avenir Book" panose="02000503020000020003" pitchFamily="2" charset="0"/>
              </a:rPr>
              <a:t>dolor</a:t>
            </a:r>
            <a:r>
              <a:rPr lang="en-GB" dirty="0">
                <a:solidFill>
                  <a:schemeClr val="bg1"/>
                </a:solidFill>
                <a:latin typeface="Avenir Book" panose="02000503020000020003" pitchFamily="2" charset="0"/>
              </a:rPr>
              <a:t> </a:t>
            </a:r>
            <a:r>
              <a:rPr lang="en-GB" dirty="0" err="1">
                <a:solidFill>
                  <a:schemeClr val="bg1"/>
                </a:solidFill>
                <a:latin typeface="Avenir Book" panose="02000503020000020003" pitchFamily="2" charset="0"/>
              </a:rPr>
              <a:t>amet</a:t>
            </a:r>
            <a:r>
              <a:rPr lang="en-GB" dirty="0">
                <a:solidFill>
                  <a:schemeClr val="bg1"/>
                </a:solidFill>
                <a:latin typeface="Avenir Book" panose="02000503020000020003" pitchFamily="2" charset="0"/>
              </a:rPr>
              <a:t> short ribs brisket venison rump drumstick pig sausage prosciutto chicken spare ribs salami </a:t>
            </a:r>
            <a:r>
              <a:rPr lang="en-GB" dirty="0" err="1">
                <a:solidFill>
                  <a:schemeClr val="bg1"/>
                </a:solidFill>
                <a:latin typeface="Avenir Book" panose="02000503020000020003" pitchFamily="2" charset="0"/>
              </a:rPr>
              <a:t>picanha</a:t>
            </a:r>
            <a:r>
              <a:rPr lang="en-GB" dirty="0">
                <a:solidFill>
                  <a:schemeClr val="bg1"/>
                </a:solidFill>
                <a:latin typeface="Avenir Book" panose="02000503020000020003" pitchFamily="2" charset="0"/>
              </a:rPr>
              <a:t> doner. </a:t>
            </a:r>
          </a:p>
          <a:p>
            <a:endParaRPr lang="en-GB" dirty="0">
              <a:solidFill>
                <a:schemeClr val="bg1"/>
              </a:solidFill>
              <a:latin typeface="Avenir Book" panose="02000503020000020003" pitchFamily="2" charset="0"/>
            </a:endParaRPr>
          </a:p>
          <a:p>
            <a:r>
              <a:rPr lang="en-GB" dirty="0">
                <a:solidFill>
                  <a:schemeClr val="bg1"/>
                </a:solidFill>
                <a:latin typeface="Avenir Book" panose="02000503020000020003" pitchFamily="2" charset="0"/>
              </a:rPr>
              <a:t>Kevin capicola sausage, buffalo bresaola venison turkey shoulder </a:t>
            </a:r>
            <a:r>
              <a:rPr lang="en-GB" dirty="0" err="1">
                <a:solidFill>
                  <a:schemeClr val="bg1"/>
                </a:solidFill>
                <a:latin typeface="Avenir Book" panose="02000503020000020003" pitchFamily="2" charset="0"/>
              </a:rPr>
              <a:t>picanha</a:t>
            </a:r>
            <a:r>
              <a:rPr lang="en-GB" dirty="0">
                <a:solidFill>
                  <a:schemeClr val="bg1"/>
                </a:solidFill>
                <a:latin typeface="Avenir Book" panose="02000503020000020003" pitchFamily="2" charset="0"/>
              </a:rPr>
              <a:t> ham pork tri-tip meatball meatloaf ribeye. </a:t>
            </a:r>
          </a:p>
          <a:p>
            <a:endParaRPr lang="en-GB" dirty="0">
              <a:solidFill>
                <a:schemeClr val="bg1"/>
              </a:solidFill>
              <a:latin typeface="Avenir Book" panose="02000503020000020003" pitchFamily="2" charset="0"/>
            </a:endParaRPr>
          </a:p>
          <a:p>
            <a:r>
              <a:rPr lang="en-GB" dirty="0">
                <a:solidFill>
                  <a:schemeClr val="bg1"/>
                </a:solidFill>
                <a:latin typeface="Avenir Book" panose="02000503020000020003" pitchFamily="2" charset="0"/>
              </a:rPr>
              <a:t>Doner spare ribs andouille bacon sausage. Ground round jerky brisket pastrami shank.</a:t>
            </a:r>
          </a:p>
          <a:p>
            <a:endParaRPr lang="en-NL" dirty="0">
              <a:solidFill>
                <a:schemeClr val="bg1"/>
              </a:solidFill>
              <a:latin typeface="Avenir Book" panose="02000503020000020003" pitchFamily="2" charset="0"/>
            </a:endParaRPr>
          </a:p>
        </p:txBody>
      </p:sp>
      <p:pic>
        <p:nvPicPr>
          <p:cNvPr id="9" name="hulk" descr="She Hulk PNG HD">
            <a:extLst>
              <a:ext uri="{FF2B5EF4-FFF2-40B4-BE49-F238E27FC236}">
                <a16:creationId xmlns:a16="http://schemas.microsoft.com/office/drawing/2014/main" id="{A294246C-6F21-BB55-4493-62276FC9C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1334" y="12700"/>
            <a:ext cx="1764798" cy="4103298"/>
          </a:xfrm>
          <a:prstGeom prst="rect">
            <a:avLst/>
          </a:prstGeom>
          <a:noFill/>
          <a:extLst>
            <a:ext uri="{909E8E84-426E-40DD-AFC4-6F175D3DCCD1}">
              <a14:hiddenFill xmlns:a14="http://schemas.microsoft.com/office/drawing/2010/main">
                <a:solidFill>
                  <a:srgbClr val="FFFFFF"/>
                </a:solidFill>
              </a14:hiddenFill>
            </a:ext>
          </a:extLst>
        </p:spPr>
      </p:pic>
      <p:sp>
        <p:nvSpPr>
          <p:cNvPr id="10" name="!!!txtshe">
            <a:extLst>
              <a:ext uri="{FF2B5EF4-FFF2-40B4-BE49-F238E27FC236}">
                <a16:creationId xmlns:a16="http://schemas.microsoft.com/office/drawing/2014/main" id="{6FE30DE8-10B1-FF90-5A04-E85FC69C5C0E}"/>
              </a:ext>
            </a:extLst>
          </p:cNvPr>
          <p:cNvSpPr txBox="1"/>
          <p:nvPr/>
        </p:nvSpPr>
        <p:spPr>
          <a:xfrm>
            <a:off x="8877442" y="4254500"/>
            <a:ext cx="1406779" cy="369332"/>
          </a:xfrm>
          <a:prstGeom prst="rect">
            <a:avLst/>
          </a:prstGeom>
          <a:noFill/>
        </p:spPr>
        <p:txBody>
          <a:bodyPr wrap="square" rtlCol="0">
            <a:spAutoFit/>
          </a:bodyPr>
          <a:lstStyle/>
          <a:p>
            <a:r>
              <a:rPr lang="en-NL" b="1" i="1" dirty="0">
                <a:latin typeface="Avenir Black Oblique" panose="02000503020000020003" pitchFamily="2" charset="0"/>
              </a:rPr>
              <a:t>SHE HULK</a:t>
            </a:r>
          </a:p>
        </p:txBody>
      </p:sp>
    </p:spTree>
    <p:extLst>
      <p:ext uri="{BB962C8B-B14F-4D97-AF65-F5344CB8AC3E}">
        <p14:creationId xmlns:p14="http://schemas.microsoft.com/office/powerpoint/2010/main" val="2532860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lyrics">
            <a:extLst>
              <a:ext uri="{FF2B5EF4-FFF2-40B4-BE49-F238E27FC236}">
                <a16:creationId xmlns:a16="http://schemas.microsoft.com/office/drawing/2014/main" id="{F936E97C-8D2F-D0B7-C60C-2C295D4D4022}"/>
              </a:ext>
            </a:extLst>
          </p:cNvPr>
          <p:cNvSpPr txBox="1"/>
          <p:nvPr/>
        </p:nvSpPr>
        <p:spPr>
          <a:xfrm>
            <a:off x="7030720" y="1861846"/>
            <a:ext cx="4852623" cy="5323380"/>
          </a:xfrm>
          <a:prstGeom prst="rect">
            <a:avLst/>
          </a:prstGeom>
          <a:noFill/>
        </p:spPr>
        <p:txBody>
          <a:bodyPr wrap="square" rtlCol="0">
            <a:spAutoFit/>
          </a:bodyPr>
          <a:lstStyle/>
          <a:p>
            <a:pPr algn="r">
              <a:lnSpc>
                <a:spcPct val="150000"/>
              </a:lnSpc>
            </a:pPr>
            <a:r>
              <a:rPr lang="en-GB" sz="2000" b="1" dirty="0">
                <a:solidFill>
                  <a:schemeClr val="bg1"/>
                </a:solidFill>
                <a:latin typeface="Avenir Medium" panose="02000503020000020003" pitchFamily="2" charset="0"/>
                <a:cs typeface="Aharoni" panose="02010803020104030203" pitchFamily="2" charset="-79"/>
              </a:rPr>
              <a:t>formed in Bellshill near Glasgow in 1989</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A Catholic Education (1990)</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The King (1991)</a:t>
            </a:r>
          </a:p>
          <a:p>
            <a:pPr algn="r">
              <a:lnSpc>
                <a:spcPct val="150000"/>
              </a:lnSpc>
            </a:pPr>
            <a:r>
              <a:rPr lang="en-GB" sz="1600" dirty="0" err="1">
                <a:solidFill>
                  <a:schemeClr val="bg1"/>
                </a:solidFill>
                <a:latin typeface="Avenir Medium" panose="02000503020000020003" pitchFamily="2" charset="0"/>
                <a:cs typeface="Aharoni" panose="02010803020104030203" pitchFamily="2" charset="-79"/>
              </a:rPr>
              <a:t>Bandwagonesque</a:t>
            </a:r>
            <a:r>
              <a:rPr lang="en-GB" sz="1600" dirty="0">
                <a:solidFill>
                  <a:schemeClr val="bg1"/>
                </a:solidFill>
                <a:latin typeface="Avenir Medium" panose="02000503020000020003" pitchFamily="2" charset="0"/>
                <a:cs typeface="Aharoni" panose="02010803020104030203" pitchFamily="2" charset="-79"/>
              </a:rPr>
              <a:t> (1991)</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Thirteen (1993)</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Grand Prix (1995)</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Songs from Northern Britain (1997)</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Howdy! (2000)</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Words of Wisdom and Hope (2002) [with </a:t>
            </a:r>
            <a:r>
              <a:rPr lang="en-GB" sz="1600" dirty="0" err="1">
                <a:solidFill>
                  <a:schemeClr val="bg1"/>
                </a:solidFill>
                <a:latin typeface="Avenir Medium" panose="02000503020000020003" pitchFamily="2" charset="0"/>
                <a:cs typeface="Aharoni" panose="02010803020104030203" pitchFamily="2" charset="-79"/>
              </a:rPr>
              <a:t>Jad</a:t>
            </a:r>
            <a:r>
              <a:rPr lang="en-GB" sz="1600" dirty="0">
                <a:solidFill>
                  <a:schemeClr val="bg1"/>
                </a:solidFill>
                <a:latin typeface="Avenir Medium" panose="02000503020000020003" pitchFamily="2" charset="0"/>
                <a:cs typeface="Aharoni" panose="02010803020104030203" pitchFamily="2" charset="-79"/>
              </a:rPr>
              <a:t> Fair]</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Man-Made (2005)</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Shadows (2010)</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Here (2016)</a:t>
            </a:r>
          </a:p>
          <a:p>
            <a:pPr algn="r">
              <a:lnSpc>
                <a:spcPct val="150000"/>
              </a:lnSpc>
            </a:pPr>
            <a:r>
              <a:rPr lang="en-GB" sz="1600" dirty="0">
                <a:solidFill>
                  <a:schemeClr val="bg1"/>
                </a:solidFill>
                <a:latin typeface="Avenir Medium" panose="02000503020000020003" pitchFamily="2" charset="0"/>
                <a:cs typeface="Aharoni" panose="02010803020104030203" pitchFamily="2" charset="-79"/>
              </a:rPr>
              <a:t>Endless Arcade (2021)</a:t>
            </a:r>
          </a:p>
          <a:p>
            <a:pPr algn="r">
              <a:lnSpc>
                <a:spcPct val="150000"/>
              </a:lnSpc>
            </a:pPr>
            <a:endParaRPr lang="en-NL" sz="1600" dirty="0">
              <a:solidFill>
                <a:schemeClr val="bg1"/>
              </a:solidFill>
              <a:latin typeface="Avenir Medium" panose="02000503020000020003" pitchFamily="2" charset="0"/>
              <a:cs typeface="Aharoni" panose="02010803020104030203" pitchFamily="2" charset="-79"/>
            </a:endParaRPr>
          </a:p>
        </p:txBody>
      </p:sp>
      <p:sp>
        <p:nvSpPr>
          <p:cNvPr id="3" name="!!!title">
            <a:extLst>
              <a:ext uri="{FF2B5EF4-FFF2-40B4-BE49-F238E27FC236}">
                <a16:creationId xmlns:a16="http://schemas.microsoft.com/office/drawing/2014/main" id="{9DEC6E89-4728-9900-B6B1-97993084BD6D}"/>
              </a:ext>
            </a:extLst>
          </p:cNvPr>
          <p:cNvSpPr txBox="1"/>
          <p:nvPr/>
        </p:nvSpPr>
        <p:spPr>
          <a:xfrm>
            <a:off x="4247910" y="687794"/>
            <a:ext cx="7635433" cy="1015663"/>
          </a:xfrm>
          <a:prstGeom prst="rect">
            <a:avLst/>
          </a:prstGeom>
          <a:noFill/>
        </p:spPr>
        <p:txBody>
          <a:bodyPr wrap="square" rtlCol="0">
            <a:spAutoFit/>
          </a:bodyPr>
          <a:lstStyle/>
          <a:p>
            <a:r>
              <a:rPr lang="en-NL" sz="6000" i="1" dirty="0">
                <a:solidFill>
                  <a:schemeClr val="bg1"/>
                </a:solidFill>
                <a:latin typeface="Aharoni" panose="02010803020104030203" pitchFamily="2" charset="-79"/>
                <a:cs typeface="Aharoni" panose="02010803020104030203" pitchFamily="2" charset="-79"/>
              </a:rPr>
              <a:t>TEENAGE FANCLUB</a:t>
            </a:r>
          </a:p>
        </p:txBody>
      </p:sp>
      <p:sp>
        <p:nvSpPr>
          <p:cNvPr id="4" name="Rectangle 3" hidden="1">
            <a:extLst>
              <a:ext uri="{FF2B5EF4-FFF2-40B4-BE49-F238E27FC236}">
                <a16:creationId xmlns:a16="http://schemas.microsoft.com/office/drawing/2014/main" id="{61432169-6F01-7B96-68B0-83722F869669}"/>
              </a:ext>
            </a:extLst>
          </p:cNvPr>
          <p:cNvSpPr/>
          <p:nvPr/>
        </p:nvSpPr>
        <p:spPr>
          <a:xfrm>
            <a:off x="4247910" y="421436"/>
            <a:ext cx="7801850" cy="5999684"/>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144765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lyrics">
            <a:extLst>
              <a:ext uri="{FF2B5EF4-FFF2-40B4-BE49-F238E27FC236}">
                <a16:creationId xmlns:a16="http://schemas.microsoft.com/office/drawing/2014/main" id="{F936E97C-8D2F-D0B7-C60C-2C295D4D4022}"/>
              </a:ext>
            </a:extLst>
          </p:cNvPr>
          <p:cNvSpPr txBox="1"/>
          <p:nvPr/>
        </p:nvSpPr>
        <p:spPr>
          <a:xfrm>
            <a:off x="7253469" y="1861846"/>
            <a:ext cx="4629874" cy="2360711"/>
          </a:xfrm>
          <a:prstGeom prst="rect">
            <a:avLst/>
          </a:prstGeom>
          <a:noFill/>
        </p:spPr>
        <p:txBody>
          <a:bodyPr wrap="square" rtlCol="0">
            <a:spAutoFit/>
          </a:bodyPr>
          <a:lstStyle/>
          <a:p>
            <a:pPr algn="r">
              <a:lnSpc>
                <a:spcPct val="150000"/>
              </a:lnSpc>
            </a:pPr>
            <a:r>
              <a:rPr lang="en-GB" sz="2000">
                <a:solidFill>
                  <a:schemeClr val="bg1"/>
                </a:solidFill>
                <a:effectLst/>
                <a:latin typeface="Avenir Medium" panose="02000503020000020003" pitchFamily="2" charset="0"/>
                <a:cs typeface="Aharoni" panose="02010803020104030203" pitchFamily="2" charset="-79"/>
              </a:rPr>
              <a:t>You get older every year</a:t>
            </a:r>
            <a:br>
              <a:rPr lang="en-GB" sz="2000">
                <a:solidFill>
                  <a:schemeClr val="bg1"/>
                </a:solidFill>
                <a:latin typeface="Avenir Medium" panose="02000503020000020003" pitchFamily="2" charset="0"/>
                <a:cs typeface="Aharoni" panose="02010803020104030203" pitchFamily="2" charset="-79"/>
              </a:rPr>
            </a:br>
            <a:r>
              <a:rPr lang="en-GB" sz="2000">
                <a:solidFill>
                  <a:schemeClr val="bg1"/>
                </a:solidFill>
                <a:effectLst/>
                <a:latin typeface="Avenir Medium" panose="02000503020000020003" pitchFamily="2" charset="0"/>
                <a:cs typeface="Aharoni" panose="02010803020104030203" pitchFamily="2" charset="-79"/>
              </a:rPr>
              <a:t>But you don't change</a:t>
            </a:r>
            <a:br>
              <a:rPr lang="en-GB" sz="2000">
                <a:solidFill>
                  <a:schemeClr val="bg1"/>
                </a:solidFill>
                <a:latin typeface="Avenir Medium" panose="02000503020000020003" pitchFamily="2" charset="0"/>
                <a:cs typeface="Aharoni" panose="02010803020104030203" pitchFamily="2" charset="-79"/>
              </a:rPr>
            </a:br>
            <a:r>
              <a:rPr lang="en-GB" sz="2000">
                <a:solidFill>
                  <a:schemeClr val="bg1"/>
                </a:solidFill>
                <a:effectLst/>
                <a:latin typeface="Avenir Medium" panose="02000503020000020003" pitchFamily="2" charset="0"/>
                <a:cs typeface="Aharoni" panose="02010803020104030203" pitchFamily="2" charset="-79"/>
              </a:rPr>
              <a:t>Or I don't notice you're changing</a:t>
            </a:r>
            <a:br>
              <a:rPr lang="en-GB" sz="2000">
                <a:solidFill>
                  <a:schemeClr val="bg1"/>
                </a:solidFill>
                <a:latin typeface="Avenir Medium" panose="02000503020000020003" pitchFamily="2" charset="0"/>
                <a:cs typeface="Aharoni" panose="02010803020104030203" pitchFamily="2" charset="-79"/>
              </a:rPr>
            </a:br>
            <a:r>
              <a:rPr lang="en-GB" sz="2000">
                <a:solidFill>
                  <a:schemeClr val="bg1"/>
                </a:solidFill>
                <a:effectLst/>
                <a:latin typeface="Avenir Medium" panose="02000503020000020003" pitchFamily="2" charset="0"/>
                <a:cs typeface="Aharoni" panose="02010803020104030203" pitchFamily="2" charset="-79"/>
              </a:rPr>
              <a:t>I think about it every day</a:t>
            </a:r>
            <a:br>
              <a:rPr lang="en-GB" sz="2000">
                <a:solidFill>
                  <a:schemeClr val="bg1"/>
                </a:solidFill>
                <a:latin typeface="Avenir Medium" panose="02000503020000020003" pitchFamily="2" charset="0"/>
                <a:cs typeface="Aharoni" panose="02010803020104030203" pitchFamily="2" charset="-79"/>
              </a:rPr>
            </a:br>
            <a:r>
              <a:rPr lang="en-GB" sz="2000">
                <a:solidFill>
                  <a:schemeClr val="bg1"/>
                </a:solidFill>
                <a:effectLst/>
                <a:latin typeface="Avenir Medium" panose="02000503020000020003" pitchFamily="2" charset="0"/>
                <a:cs typeface="Aharoni" panose="02010803020104030203" pitchFamily="2" charset="-79"/>
              </a:rPr>
              <a:t>But only for a little while</a:t>
            </a:r>
            <a:endParaRPr lang="en-NL" sz="2000" dirty="0">
              <a:solidFill>
                <a:schemeClr val="bg1"/>
              </a:solidFill>
              <a:latin typeface="Avenir Medium" panose="02000503020000020003" pitchFamily="2" charset="0"/>
              <a:cs typeface="Aharoni" panose="02010803020104030203" pitchFamily="2" charset="-79"/>
            </a:endParaRPr>
          </a:p>
        </p:txBody>
      </p:sp>
      <p:sp>
        <p:nvSpPr>
          <p:cNvPr id="3" name="!!!title">
            <a:extLst>
              <a:ext uri="{FF2B5EF4-FFF2-40B4-BE49-F238E27FC236}">
                <a16:creationId xmlns:a16="http://schemas.microsoft.com/office/drawing/2014/main" id="{9DEC6E89-4728-9900-B6B1-97993084BD6D}"/>
              </a:ext>
            </a:extLst>
          </p:cNvPr>
          <p:cNvSpPr txBox="1"/>
          <p:nvPr/>
        </p:nvSpPr>
        <p:spPr>
          <a:xfrm>
            <a:off x="4247910" y="687794"/>
            <a:ext cx="7635433" cy="1015663"/>
          </a:xfrm>
          <a:prstGeom prst="rect">
            <a:avLst/>
          </a:prstGeom>
          <a:noFill/>
        </p:spPr>
        <p:txBody>
          <a:bodyPr wrap="square" rtlCol="0">
            <a:spAutoFit/>
          </a:bodyPr>
          <a:lstStyle/>
          <a:p>
            <a:r>
              <a:rPr lang="en-NL" sz="6000" i="1" dirty="0">
                <a:solidFill>
                  <a:schemeClr val="bg1"/>
                </a:solidFill>
                <a:latin typeface="Aharoni" panose="02010803020104030203" pitchFamily="2" charset="-79"/>
                <a:cs typeface="Aharoni" panose="02010803020104030203" pitchFamily="2" charset="-79"/>
              </a:rPr>
              <a:t>EVERYTHING FLOWS</a:t>
            </a:r>
          </a:p>
        </p:txBody>
      </p:sp>
      <p:sp>
        <p:nvSpPr>
          <p:cNvPr id="4" name="Rectangle 3">
            <a:extLst>
              <a:ext uri="{FF2B5EF4-FFF2-40B4-BE49-F238E27FC236}">
                <a16:creationId xmlns:a16="http://schemas.microsoft.com/office/drawing/2014/main" id="{61432169-6F01-7B96-68B0-83722F869669}"/>
              </a:ext>
            </a:extLst>
          </p:cNvPr>
          <p:cNvSpPr/>
          <p:nvPr/>
        </p:nvSpPr>
        <p:spPr>
          <a:xfrm>
            <a:off x="4247910" y="421436"/>
            <a:ext cx="7801850" cy="5999684"/>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573687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lyrics">
            <a:extLst>
              <a:ext uri="{FF2B5EF4-FFF2-40B4-BE49-F238E27FC236}">
                <a16:creationId xmlns:a16="http://schemas.microsoft.com/office/drawing/2014/main" id="{F936E97C-8D2F-D0B7-C60C-2C295D4D4022}"/>
              </a:ext>
            </a:extLst>
          </p:cNvPr>
          <p:cNvSpPr txBox="1"/>
          <p:nvPr/>
        </p:nvSpPr>
        <p:spPr>
          <a:xfrm>
            <a:off x="4998720" y="3652520"/>
            <a:ext cx="6725406" cy="2822376"/>
          </a:xfrm>
          <a:prstGeom prst="rect">
            <a:avLst/>
          </a:prstGeom>
          <a:noFill/>
        </p:spPr>
        <p:txBody>
          <a:bodyPr wrap="square" rtlCol="0">
            <a:spAutoFit/>
          </a:bodyPr>
          <a:lstStyle/>
          <a:p>
            <a:pPr algn="r">
              <a:lnSpc>
                <a:spcPct val="150000"/>
              </a:lnSpc>
            </a:pPr>
            <a:r>
              <a:rPr lang="en-GB" sz="2000" dirty="0">
                <a:effectLst/>
                <a:latin typeface="Avenir Medium" panose="02000503020000020003" pitchFamily="2" charset="0"/>
              </a:rPr>
              <a:t>I can't slip away when I see your face</a:t>
            </a:r>
            <a:br>
              <a:rPr lang="en-GB" sz="2000" dirty="0">
                <a:latin typeface="Avenir Medium" panose="02000503020000020003" pitchFamily="2" charset="0"/>
              </a:rPr>
            </a:br>
            <a:r>
              <a:rPr lang="en-GB" sz="2000" dirty="0">
                <a:effectLst/>
                <a:latin typeface="Avenir Medium" panose="02000503020000020003" pitchFamily="2" charset="0"/>
              </a:rPr>
              <a:t>I lose my confusion</a:t>
            </a:r>
            <a:br>
              <a:rPr lang="en-GB" sz="2000" dirty="0">
                <a:latin typeface="Avenir Medium" panose="02000503020000020003" pitchFamily="2" charset="0"/>
              </a:rPr>
            </a:br>
            <a:r>
              <a:rPr lang="en-GB" sz="2000" dirty="0">
                <a:effectLst/>
                <a:latin typeface="Avenir Medium" panose="02000503020000020003" pitchFamily="2" charset="0"/>
              </a:rPr>
              <a:t>Your Love Is The Place Where I Come From</a:t>
            </a:r>
            <a:br>
              <a:rPr lang="en-GB" sz="2000" dirty="0">
                <a:latin typeface="Avenir Medium" panose="02000503020000020003" pitchFamily="2" charset="0"/>
              </a:rPr>
            </a:br>
            <a:r>
              <a:rPr lang="en-GB" sz="2000" dirty="0">
                <a:effectLst/>
                <a:latin typeface="Avenir Medium" panose="02000503020000020003" pitchFamily="2" charset="0"/>
              </a:rPr>
              <a:t>When I'm on my own I'm lost in space</a:t>
            </a:r>
            <a:br>
              <a:rPr lang="en-GB" sz="2000" dirty="0">
                <a:latin typeface="Avenir Medium" panose="02000503020000020003" pitchFamily="2" charset="0"/>
              </a:rPr>
            </a:br>
            <a:r>
              <a:rPr lang="en-GB" sz="2000" dirty="0">
                <a:effectLst/>
                <a:latin typeface="Avenir Medium" panose="02000503020000020003" pitchFamily="2" charset="0"/>
              </a:rPr>
              <a:t>My freedom's a delusion</a:t>
            </a:r>
            <a:br>
              <a:rPr lang="en-GB" sz="2000" dirty="0">
                <a:latin typeface="Avenir Medium" panose="02000503020000020003" pitchFamily="2" charset="0"/>
              </a:rPr>
            </a:br>
            <a:r>
              <a:rPr lang="en-GB" sz="2000" dirty="0">
                <a:effectLst/>
                <a:latin typeface="Avenir Medium" panose="02000503020000020003" pitchFamily="2" charset="0"/>
              </a:rPr>
              <a:t>Your Love Is The Place Where I Come From</a:t>
            </a:r>
            <a:endParaRPr lang="en-NL" sz="2000" dirty="0">
              <a:latin typeface="Avenir Medium" panose="02000503020000020003" pitchFamily="2" charset="0"/>
              <a:cs typeface="Aharoni" panose="02010803020104030203" pitchFamily="2" charset="-79"/>
            </a:endParaRPr>
          </a:p>
        </p:txBody>
      </p:sp>
      <p:sp>
        <p:nvSpPr>
          <p:cNvPr id="3" name="!!!title">
            <a:extLst>
              <a:ext uri="{FF2B5EF4-FFF2-40B4-BE49-F238E27FC236}">
                <a16:creationId xmlns:a16="http://schemas.microsoft.com/office/drawing/2014/main" id="{9DEC6E89-4728-9900-B6B1-97993084BD6D}"/>
              </a:ext>
            </a:extLst>
          </p:cNvPr>
          <p:cNvSpPr txBox="1"/>
          <p:nvPr/>
        </p:nvSpPr>
        <p:spPr>
          <a:xfrm>
            <a:off x="4088693" y="972274"/>
            <a:ext cx="7635433" cy="2862322"/>
          </a:xfrm>
          <a:prstGeom prst="rect">
            <a:avLst/>
          </a:prstGeom>
          <a:noFill/>
        </p:spPr>
        <p:txBody>
          <a:bodyPr wrap="square" rtlCol="0">
            <a:spAutoFit/>
          </a:bodyPr>
          <a:lstStyle/>
          <a:p>
            <a:pPr algn="r"/>
            <a:r>
              <a:rPr lang="en-NL" sz="6000" i="1" dirty="0">
                <a:latin typeface="Aharoni" panose="02010803020104030203" pitchFamily="2" charset="-79"/>
                <a:cs typeface="Aharoni" panose="02010803020104030203" pitchFamily="2" charset="-79"/>
              </a:rPr>
              <a:t>YOUR LOVE IS THE PLACE WHERE I COME FROM</a:t>
            </a:r>
          </a:p>
        </p:txBody>
      </p:sp>
      <p:sp>
        <p:nvSpPr>
          <p:cNvPr id="4" name="Rectangle 3">
            <a:extLst>
              <a:ext uri="{FF2B5EF4-FFF2-40B4-BE49-F238E27FC236}">
                <a16:creationId xmlns:a16="http://schemas.microsoft.com/office/drawing/2014/main" id="{A8F18C1C-EFB8-58EF-4B47-2497F304C31E}"/>
              </a:ext>
            </a:extLst>
          </p:cNvPr>
          <p:cNvSpPr/>
          <p:nvPr/>
        </p:nvSpPr>
        <p:spPr>
          <a:xfrm>
            <a:off x="4247910" y="421436"/>
            <a:ext cx="7801850" cy="5999684"/>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3462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2328039"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4606583"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6871562"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9136541"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Tree>
    <p:extLst>
      <p:ext uri="{BB962C8B-B14F-4D97-AF65-F5344CB8AC3E}">
        <p14:creationId xmlns:p14="http://schemas.microsoft.com/office/powerpoint/2010/main" val="86066211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lyrics">
            <a:extLst>
              <a:ext uri="{FF2B5EF4-FFF2-40B4-BE49-F238E27FC236}">
                <a16:creationId xmlns:a16="http://schemas.microsoft.com/office/drawing/2014/main" id="{F936E97C-8D2F-D0B7-C60C-2C295D4D4022}"/>
              </a:ext>
            </a:extLst>
          </p:cNvPr>
          <p:cNvSpPr txBox="1"/>
          <p:nvPr/>
        </p:nvSpPr>
        <p:spPr>
          <a:xfrm>
            <a:off x="7419372" y="2146326"/>
            <a:ext cx="4629874" cy="973856"/>
          </a:xfrm>
          <a:prstGeom prst="rect">
            <a:avLst/>
          </a:prstGeom>
          <a:noFill/>
        </p:spPr>
        <p:txBody>
          <a:bodyPr wrap="square" rtlCol="0">
            <a:spAutoFit/>
          </a:bodyPr>
          <a:lstStyle/>
          <a:p>
            <a:pPr algn="r">
              <a:lnSpc>
                <a:spcPct val="150000"/>
              </a:lnSpc>
            </a:pPr>
            <a:r>
              <a:rPr lang="en-GB" sz="2000" dirty="0">
                <a:solidFill>
                  <a:schemeClr val="bg1"/>
                </a:solidFill>
                <a:effectLst/>
                <a:latin typeface="Avenir Medium" panose="02000503020000020003" pitchFamily="2" charset="0"/>
              </a:rPr>
              <a:t>Was going nowhere</a:t>
            </a:r>
            <a:br>
              <a:rPr lang="en-GB" sz="2000" dirty="0">
                <a:solidFill>
                  <a:schemeClr val="bg1"/>
                </a:solidFill>
                <a:latin typeface="Avenir Medium" panose="02000503020000020003" pitchFamily="2" charset="0"/>
              </a:rPr>
            </a:br>
            <a:r>
              <a:rPr lang="en-GB" sz="2000" dirty="0">
                <a:solidFill>
                  <a:schemeClr val="bg1"/>
                </a:solidFill>
                <a:effectLst/>
                <a:latin typeface="Avenir Medium" panose="02000503020000020003" pitchFamily="2" charset="0"/>
              </a:rPr>
              <a:t>Couldn't take the pain and left it there</a:t>
            </a:r>
            <a:endParaRPr lang="en-NL" sz="2000" dirty="0">
              <a:solidFill>
                <a:schemeClr val="bg1"/>
              </a:solidFill>
              <a:latin typeface="Avenir Medium" panose="02000503020000020003" pitchFamily="2" charset="0"/>
              <a:cs typeface="Aharoni" panose="02010803020104030203" pitchFamily="2" charset="-79"/>
            </a:endParaRPr>
          </a:p>
        </p:txBody>
      </p:sp>
      <p:sp>
        <p:nvSpPr>
          <p:cNvPr id="3" name="!!!title">
            <a:extLst>
              <a:ext uri="{FF2B5EF4-FFF2-40B4-BE49-F238E27FC236}">
                <a16:creationId xmlns:a16="http://schemas.microsoft.com/office/drawing/2014/main" id="{9DEC6E89-4728-9900-B6B1-97993084BD6D}"/>
              </a:ext>
            </a:extLst>
          </p:cNvPr>
          <p:cNvSpPr txBox="1"/>
          <p:nvPr/>
        </p:nvSpPr>
        <p:spPr>
          <a:xfrm>
            <a:off x="7770472" y="972274"/>
            <a:ext cx="4278774" cy="1015663"/>
          </a:xfrm>
          <a:prstGeom prst="rect">
            <a:avLst/>
          </a:prstGeom>
          <a:noFill/>
        </p:spPr>
        <p:txBody>
          <a:bodyPr wrap="square" rtlCol="0">
            <a:spAutoFit/>
          </a:bodyPr>
          <a:lstStyle/>
          <a:p>
            <a:r>
              <a:rPr lang="en-NL" sz="6000" i="1" dirty="0">
                <a:solidFill>
                  <a:schemeClr val="bg1"/>
                </a:solidFill>
                <a:latin typeface="Aharoni" panose="02010803020104030203" pitchFamily="2" charset="-79"/>
                <a:cs typeface="Aharoni" panose="02010803020104030203" pitchFamily="2" charset="-79"/>
              </a:rPr>
              <a:t>NEIL JUNG</a:t>
            </a:r>
          </a:p>
        </p:txBody>
      </p:sp>
      <p:sp>
        <p:nvSpPr>
          <p:cNvPr id="4" name="Rectangle 3">
            <a:extLst>
              <a:ext uri="{FF2B5EF4-FFF2-40B4-BE49-F238E27FC236}">
                <a16:creationId xmlns:a16="http://schemas.microsoft.com/office/drawing/2014/main" id="{A6F3EDAB-DFB9-EC44-EF9E-2F4D5747DD9D}"/>
              </a:ext>
            </a:extLst>
          </p:cNvPr>
          <p:cNvSpPr/>
          <p:nvPr/>
        </p:nvSpPr>
        <p:spPr>
          <a:xfrm>
            <a:off x="4247910" y="421436"/>
            <a:ext cx="7801850" cy="5999684"/>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85547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2328039"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4606583"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6871562"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6871562"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Tree>
    <p:extLst>
      <p:ext uri="{BB962C8B-B14F-4D97-AF65-F5344CB8AC3E}">
        <p14:creationId xmlns:p14="http://schemas.microsoft.com/office/powerpoint/2010/main" val="209874147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2328039"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4606583"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4606584"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4606583"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Tree>
    <p:extLst>
      <p:ext uri="{BB962C8B-B14F-4D97-AF65-F5344CB8AC3E}">
        <p14:creationId xmlns:p14="http://schemas.microsoft.com/office/powerpoint/2010/main" val="366343679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2328039"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2328039"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2328040"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2328039"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
        <p:nvSpPr>
          <p:cNvPr id="3" name="TextBox 2">
            <a:extLst>
              <a:ext uri="{FF2B5EF4-FFF2-40B4-BE49-F238E27FC236}">
                <a16:creationId xmlns:a16="http://schemas.microsoft.com/office/drawing/2014/main" id="{F9AEAF6A-FCB8-3E0E-A46E-36F945148758}"/>
              </a:ext>
            </a:extLst>
          </p:cNvPr>
          <p:cNvSpPr txBox="1"/>
          <p:nvPr/>
        </p:nvSpPr>
        <p:spPr>
          <a:xfrm>
            <a:off x="12192000" y="19148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SUN</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Tree>
    <p:extLst>
      <p:ext uri="{BB962C8B-B14F-4D97-AF65-F5344CB8AC3E}">
        <p14:creationId xmlns:p14="http://schemas.microsoft.com/office/powerpoint/2010/main" val="2645348932"/>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63060"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63060"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63061"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63060"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
        <p:nvSpPr>
          <p:cNvPr id="3" name="TextBox 2">
            <a:extLst>
              <a:ext uri="{FF2B5EF4-FFF2-40B4-BE49-F238E27FC236}">
                <a16:creationId xmlns:a16="http://schemas.microsoft.com/office/drawing/2014/main" id="{C9D69B6D-0F8B-FDE1-AF01-580B653BD303}"/>
              </a:ext>
            </a:extLst>
          </p:cNvPr>
          <p:cNvSpPr txBox="1"/>
          <p:nvPr/>
        </p:nvSpPr>
        <p:spPr>
          <a:xfrm>
            <a:off x="4130935" y="19148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SUN</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
        <p:nvSpPr>
          <p:cNvPr id="8" name="TextBox 7">
            <a:extLst>
              <a:ext uri="{FF2B5EF4-FFF2-40B4-BE49-F238E27FC236}">
                <a16:creationId xmlns:a16="http://schemas.microsoft.com/office/drawing/2014/main" id="{FE6425B3-C922-2C39-20C5-3CCEB66D3FE7}"/>
              </a:ext>
            </a:extLst>
          </p:cNvPr>
          <p:cNvSpPr txBox="1"/>
          <p:nvPr/>
        </p:nvSpPr>
        <p:spPr>
          <a:xfrm>
            <a:off x="12192000" y="20672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MOON</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Tree>
    <p:extLst>
      <p:ext uri="{BB962C8B-B14F-4D97-AF65-F5344CB8AC3E}">
        <p14:creationId xmlns:p14="http://schemas.microsoft.com/office/powerpoint/2010/main" val="35468647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63060"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63060"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63061"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2214919"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
        <p:nvSpPr>
          <p:cNvPr id="3" name="TextBox 2">
            <a:extLst>
              <a:ext uri="{FF2B5EF4-FFF2-40B4-BE49-F238E27FC236}">
                <a16:creationId xmlns:a16="http://schemas.microsoft.com/office/drawing/2014/main" id="{C9D69B6D-0F8B-FDE1-AF01-580B653BD303}"/>
              </a:ext>
            </a:extLst>
          </p:cNvPr>
          <p:cNvSpPr txBox="1"/>
          <p:nvPr/>
        </p:nvSpPr>
        <p:spPr>
          <a:xfrm>
            <a:off x="4130935" y="19148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MOON</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
        <p:nvSpPr>
          <p:cNvPr id="8" name="TextBox 7">
            <a:extLst>
              <a:ext uri="{FF2B5EF4-FFF2-40B4-BE49-F238E27FC236}">
                <a16:creationId xmlns:a16="http://schemas.microsoft.com/office/drawing/2014/main" id="{9E585E4D-0B4D-CB8D-18E4-C0F58A335A8C}"/>
              </a:ext>
            </a:extLst>
          </p:cNvPr>
          <p:cNvSpPr txBox="1"/>
          <p:nvPr/>
        </p:nvSpPr>
        <p:spPr>
          <a:xfrm>
            <a:off x="12128939" y="20672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VENUS</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Tree>
    <p:extLst>
      <p:ext uri="{BB962C8B-B14F-4D97-AF65-F5344CB8AC3E}">
        <p14:creationId xmlns:p14="http://schemas.microsoft.com/office/powerpoint/2010/main" val="3807094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63060"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63060"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2214918"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4492898"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
        <p:nvSpPr>
          <p:cNvPr id="3" name="TextBox 2">
            <a:extLst>
              <a:ext uri="{FF2B5EF4-FFF2-40B4-BE49-F238E27FC236}">
                <a16:creationId xmlns:a16="http://schemas.microsoft.com/office/drawing/2014/main" id="{C9D69B6D-0F8B-FDE1-AF01-580B653BD303}"/>
              </a:ext>
            </a:extLst>
          </p:cNvPr>
          <p:cNvSpPr txBox="1"/>
          <p:nvPr/>
        </p:nvSpPr>
        <p:spPr>
          <a:xfrm>
            <a:off x="4130935" y="19148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VENUS</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
        <p:nvSpPr>
          <p:cNvPr id="8" name="TextBox 7">
            <a:extLst>
              <a:ext uri="{FF2B5EF4-FFF2-40B4-BE49-F238E27FC236}">
                <a16:creationId xmlns:a16="http://schemas.microsoft.com/office/drawing/2014/main" id="{32B90C3A-81CB-7D37-58A5-291D4239F8B7}"/>
              </a:ext>
            </a:extLst>
          </p:cNvPr>
          <p:cNvSpPr txBox="1"/>
          <p:nvPr/>
        </p:nvSpPr>
        <p:spPr>
          <a:xfrm>
            <a:off x="12128940" y="20672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MARS</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Tree>
    <p:extLst>
      <p:ext uri="{BB962C8B-B14F-4D97-AF65-F5344CB8AC3E}">
        <p14:creationId xmlns:p14="http://schemas.microsoft.com/office/powerpoint/2010/main" val="10181217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arth">
            <a:extLst>
              <a:ext uri="{FF2B5EF4-FFF2-40B4-BE49-F238E27FC236}">
                <a16:creationId xmlns:a16="http://schemas.microsoft.com/office/drawing/2014/main" id="{D6B63CD2-6EB9-09AF-51B3-7AAE16020FD5}"/>
              </a:ext>
            </a:extLst>
          </p:cNvPr>
          <p:cNvSpPr/>
          <p:nvPr/>
        </p:nvSpPr>
        <p:spPr>
          <a:xfrm>
            <a:off x="63060" y="0"/>
            <a:ext cx="2992399" cy="6858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EARTH</a:t>
            </a:r>
            <a:endParaRPr lang="en-NL" b="1" dirty="0">
              <a:latin typeface="Eras Bold ITC" panose="020F0502020204030204" pitchFamily="34" charset="0"/>
              <a:cs typeface="Eras Bold ITC" panose="020F0502020204030204" pitchFamily="34" charset="0"/>
            </a:endParaRPr>
          </a:p>
        </p:txBody>
      </p:sp>
      <p:sp>
        <p:nvSpPr>
          <p:cNvPr id="4" name="mars">
            <a:extLst>
              <a:ext uri="{FF2B5EF4-FFF2-40B4-BE49-F238E27FC236}">
                <a16:creationId xmlns:a16="http://schemas.microsoft.com/office/drawing/2014/main" id="{2D5F313B-ABA5-807E-642F-4A15F049EA68}"/>
              </a:ext>
            </a:extLst>
          </p:cNvPr>
          <p:cNvSpPr/>
          <p:nvPr/>
        </p:nvSpPr>
        <p:spPr>
          <a:xfrm>
            <a:off x="63060" y="0"/>
            <a:ext cx="2992399" cy="6858000"/>
          </a:xfrm>
          <a:prstGeom prst="parallelogram">
            <a:avLst/>
          </a:prstGeom>
          <a:solidFill>
            <a:srgbClr val="72A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MARS</a:t>
            </a:r>
            <a:endParaRPr lang="en-NL" dirty="0"/>
          </a:p>
        </p:txBody>
      </p:sp>
      <p:sp>
        <p:nvSpPr>
          <p:cNvPr id="5" name="venus">
            <a:extLst>
              <a:ext uri="{FF2B5EF4-FFF2-40B4-BE49-F238E27FC236}">
                <a16:creationId xmlns:a16="http://schemas.microsoft.com/office/drawing/2014/main" id="{DA25B893-7B5C-F199-BF0D-4360A139AC8F}"/>
              </a:ext>
            </a:extLst>
          </p:cNvPr>
          <p:cNvSpPr/>
          <p:nvPr/>
        </p:nvSpPr>
        <p:spPr>
          <a:xfrm>
            <a:off x="-2214919" y="0"/>
            <a:ext cx="2992399" cy="6858000"/>
          </a:xfrm>
          <a:prstGeom prst="parallelogram">
            <a:avLst/>
          </a:prstGeom>
          <a:solidFill>
            <a:srgbClr val="93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VENUS</a:t>
            </a:r>
            <a:endParaRPr lang="en-NL" sz="3600" dirty="0"/>
          </a:p>
        </p:txBody>
      </p:sp>
      <p:sp>
        <p:nvSpPr>
          <p:cNvPr id="6" name="moon">
            <a:extLst>
              <a:ext uri="{FF2B5EF4-FFF2-40B4-BE49-F238E27FC236}">
                <a16:creationId xmlns:a16="http://schemas.microsoft.com/office/drawing/2014/main" id="{0CA50F03-3D9B-1050-1F00-6603AC542E42}"/>
              </a:ext>
            </a:extLst>
          </p:cNvPr>
          <p:cNvSpPr/>
          <p:nvPr/>
        </p:nvSpPr>
        <p:spPr>
          <a:xfrm>
            <a:off x="-4492897" y="0"/>
            <a:ext cx="2992399" cy="6858000"/>
          </a:xfrm>
          <a:prstGeom prst="parallelogram">
            <a:avLst/>
          </a:prstGeom>
          <a:solidFill>
            <a:srgbClr val="BDC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MOON</a:t>
            </a:r>
            <a:endParaRPr lang="en-NL" sz="3600" dirty="0"/>
          </a:p>
        </p:txBody>
      </p:sp>
      <p:sp>
        <p:nvSpPr>
          <p:cNvPr id="7" name="sun">
            <a:extLst>
              <a:ext uri="{FF2B5EF4-FFF2-40B4-BE49-F238E27FC236}">
                <a16:creationId xmlns:a16="http://schemas.microsoft.com/office/drawing/2014/main" id="{63A99ADD-ECB0-2B4B-E83C-AF3CCBC4C698}"/>
              </a:ext>
            </a:extLst>
          </p:cNvPr>
          <p:cNvSpPr/>
          <p:nvPr/>
        </p:nvSpPr>
        <p:spPr>
          <a:xfrm>
            <a:off x="-6770877" y="0"/>
            <a:ext cx="2992399" cy="6858000"/>
          </a:xfrm>
          <a:prstGeom prst="parallelogram">
            <a:avLst/>
          </a:prstGeom>
          <a:solidFill>
            <a:srgbClr val="EEE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b="1" dirty="0">
                <a:latin typeface="Eras Bold ITC" panose="020F0502020204030204" pitchFamily="34" charset="0"/>
                <a:cs typeface="Eras Bold ITC" panose="020F0502020204030204" pitchFamily="34" charset="0"/>
              </a:rPr>
              <a:t>SUN</a:t>
            </a:r>
            <a:endParaRPr lang="en-NL" sz="3600" dirty="0"/>
          </a:p>
        </p:txBody>
      </p:sp>
      <p:sp>
        <p:nvSpPr>
          <p:cNvPr id="3" name="TextBox 2">
            <a:extLst>
              <a:ext uri="{FF2B5EF4-FFF2-40B4-BE49-F238E27FC236}">
                <a16:creationId xmlns:a16="http://schemas.microsoft.com/office/drawing/2014/main" id="{C9D69B6D-0F8B-FDE1-AF01-580B653BD303}"/>
              </a:ext>
            </a:extLst>
          </p:cNvPr>
          <p:cNvSpPr txBox="1"/>
          <p:nvPr/>
        </p:nvSpPr>
        <p:spPr>
          <a:xfrm>
            <a:off x="4130935" y="19148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MARS</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
        <p:nvSpPr>
          <p:cNvPr id="8" name="TextBox 7">
            <a:extLst>
              <a:ext uri="{FF2B5EF4-FFF2-40B4-BE49-F238E27FC236}">
                <a16:creationId xmlns:a16="http://schemas.microsoft.com/office/drawing/2014/main" id="{6279341F-411D-8151-422D-F38127552343}"/>
              </a:ext>
            </a:extLst>
          </p:cNvPr>
          <p:cNvSpPr txBox="1"/>
          <p:nvPr/>
        </p:nvSpPr>
        <p:spPr>
          <a:xfrm>
            <a:off x="12128940" y="2067261"/>
            <a:ext cx="7551869" cy="2062103"/>
          </a:xfrm>
          <a:prstGeom prst="rect">
            <a:avLst/>
          </a:prstGeom>
          <a:noFill/>
        </p:spPr>
        <p:txBody>
          <a:bodyPr wrap="square" rtlCol="0">
            <a:spAutoFit/>
          </a:bodyPr>
          <a:lstStyle/>
          <a:p>
            <a:pPr algn="l" rtl="0" eaLnBrk="1" latinLnBrk="0" hangingPunct="1">
              <a:spcBef>
                <a:spcPts val="0"/>
              </a:spcBef>
              <a:spcAft>
                <a:spcPts val="0"/>
              </a:spcAft>
              <a:buClrTx/>
              <a:buSzPts val="2400"/>
            </a:pPr>
            <a:r>
              <a:rPr lang="en-GB" sz="3200" kern="1200" dirty="0">
                <a:solidFill>
                  <a:srgbClr val="000000"/>
                </a:solidFill>
                <a:effectLst/>
                <a:latin typeface="Stencil" pitchFamily="82" charset="77"/>
                <a:cs typeface="Aharoni" panose="02010803020104030203" pitchFamily="2" charset="-79"/>
              </a:rPr>
              <a:t>EARTH</a:t>
            </a: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Lorem ipsum </a:t>
            </a:r>
            <a:r>
              <a:rPr lang="en-GB" sz="3200" kern="1200" dirty="0" err="1">
                <a:solidFill>
                  <a:srgbClr val="000000"/>
                </a:solidFill>
                <a:effectLst/>
                <a:latin typeface="Stencil" pitchFamily="82" charset="77"/>
                <a:cs typeface="Aharoni" panose="02010803020104030203" pitchFamily="2" charset="-79"/>
              </a:rPr>
              <a:t>dolor</a:t>
            </a:r>
            <a:r>
              <a:rPr lang="en-GB" sz="3200" kern="1200" dirty="0">
                <a:solidFill>
                  <a:srgbClr val="000000"/>
                </a:solidFill>
                <a:effectLst/>
                <a:latin typeface="Stencil" pitchFamily="82" charset="77"/>
                <a:cs typeface="Aharoni" panose="02010803020104030203" pitchFamily="2" charset="-79"/>
              </a:rPr>
              <a:t> sit </a:t>
            </a:r>
            <a:r>
              <a:rPr lang="en-GB" sz="3200" kern="1200" dirty="0" err="1">
                <a:solidFill>
                  <a:srgbClr val="000000"/>
                </a:solidFill>
                <a:effectLst/>
                <a:latin typeface="Stencil" pitchFamily="82" charset="77"/>
                <a:cs typeface="Aharoni" panose="02010803020104030203" pitchFamily="2" charset="-79"/>
              </a:rPr>
              <a:t>amet</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Aenean </a:t>
            </a:r>
            <a:r>
              <a:rPr lang="en-GB" sz="3200" kern="1200" dirty="0" err="1">
                <a:solidFill>
                  <a:srgbClr val="000000"/>
                </a:solidFill>
                <a:effectLst/>
                <a:latin typeface="Stencil" pitchFamily="82" charset="77"/>
                <a:cs typeface="Aharoni" panose="02010803020104030203" pitchFamily="2" charset="-79"/>
              </a:rPr>
              <a:t>commodo</a:t>
            </a:r>
            <a:r>
              <a:rPr lang="en-GB" sz="3200" kern="1200" dirty="0">
                <a:solidFill>
                  <a:srgbClr val="000000"/>
                </a:solidFill>
                <a:effectLst/>
                <a:latin typeface="Stencil" pitchFamily="82" charset="77"/>
                <a:cs typeface="Aharoni" panose="02010803020104030203" pitchFamily="2" charset="-79"/>
              </a:rPr>
              <a:t> ligula</a:t>
            </a:r>
            <a:endParaRPr lang="en-GB" sz="3200" dirty="0">
              <a:latin typeface="Stencil" pitchFamily="82" charset="77"/>
            </a:endParaRPr>
          </a:p>
          <a:p>
            <a:pPr marL="347472" indent="-347472" algn="l" rtl="0" eaLnBrk="1" latinLnBrk="0" hangingPunct="1">
              <a:spcBef>
                <a:spcPts val="0"/>
              </a:spcBef>
              <a:spcAft>
                <a:spcPts val="0"/>
              </a:spcAft>
              <a:buClrTx/>
              <a:buSzPts val="2400"/>
              <a:buFont typeface="+mj-lt"/>
              <a:buAutoNum type="arabicPeriod"/>
            </a:pPr>
            <a:r>
              <a:rPr lang="en-GB" sz="3200" kern="1200" dirty="0">
                <a:solidFill>
                  <a:srgbClr val="000000"/>
                </a:solidFill>
                <a:effectLst/>
                <a:latin typeface="Stencil" pitchFamily="82" charset="77"/>
                <a:cs typeface="Aharoni" panose="02010803020104030203" pitchFamily="2" charset="-79"/>
              </a:rPr>
              <a:t>Donec </a:t>
            </a:r>
            <a:r>
              <a:rPr lang="en-GB" sz="3200" kern="1200" dirty="0" err="1">
                <a:solidFill>
                  <a:srgbClr val="000000"/>
                </a:solidFill>
                <a:effectLst/>
                <a:latin typeface="Stencil" pitchFamily="82" charset="77"/>
                <a:cs typeface="Aharoni" panose="02010803020104030203" pitchFamily="2" charset="-79"/>
              </a:rPr>
              <a:t>quam</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felis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ultricies</a:t>
            </a:r>
            <a:r>
              <a:rPr lang="en-GB" sz="3200" kern="1200" dirty="0">
                <a:solidFill>
                  <a:srgbClr val="000000"/>
                </a:solidFill>
                <a:effectLst/>
                <a:latin typeface="Stencil" pitchFamily="82" charset="77"/>
                <a:cs typeface="Aharoni" panose="02010803020104030203" pitchFamily="2" charset="-79"/>
              </a:rPr>
              <a:t> </a:t>
            </a:r>
            <a:r>
              <a:rPr lang="en-GB" sz="3200" kern="1200" dirty="0" err="1">
                <a:solidFill>
                  <a:srgbClr val="000000"/>
                </a:solidFill>
                <a:effectLst/>
                <a:latin typeface="Stencil" pitchFamily="82" charset="77"/>
                <a:cs typeface="Aharoni" panose="02010803020104030203" pitchFamily="2" charset="-79"/>
              </a:rPr>
              <a:t>nec</a:t>
            </a:r>
            <a:r>
              <a:rPr lang="en-GB" sz="3200" dirty="0">
                <a:latin typeface="Stencil" pitchFamily="82" charset="77"/>
              </a:rPr>
              <a:t> </a:t>
            </a:r>
            <a:endParaRPr lang="en-NL" sz="3200" dirty="0">
              <a:latin typeface="Stencil" pitchFamily="82" charset="77"/>
            </a:endParaRPr>
          </a:p>
        </p:txBody>
      </p:sp>
    </p:spTree>
    <p:extLst>
      <p:ext uri="{BB962C8B-B14F-4D97-AF65-F5344CB8AC3E}">
        <p14:creationId xmlns:p14="http://schemas.microsoft.com/office/powerpoint/2010/main" val="1429044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1139</TotalTime>
  <Words>577</Words>
  <Application>Microsoft Macintosh PowerPoint</Application>
  <PresentationFormat>Widescreen</PresentationFormat>
  <Paragraphs>147</Paragraphs>
  <Slides>20</Slides>
  <Notes>3</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Aharoni</vt:lpstr>
      <vt:lpstr>Arial</vt:lpstr>
      <vt:lpstr>Avenir Black Oblique</vt:lpstr>
      <vt:lpstr>Avenir Book</vt:lpstr>
      <vt:lpstr>Avenir Medium</vt:lpstr>
      <vt:lpstr>Calibri</vt:lpstr>
      <vt:lpstr>Calibri Light</vt:lpstr>
      <vt:lpstr>Eras Bold ITC</vt:lpstr>
      <vt:lpstr>Stencil</vt:lpstr>
      <vt:lpstr>Office Theme</vt:lpstr>
      <vt:lpstr>Astronomy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Rodrigues Giraldo, S. (Sergio)</dc:creator>
  <cp:lastModifiedBy>Sergio Giraldo</cp:lastModifiedBy>
  <cp:revision>6</cp:revision>
  <dcterms:created xsi:type="dcterms:W3CDTF">2023-02-25T13:12:30Z</dcterms:created>
  <dcterms:modified xsi:type="dcterms:W3CDTF">2023-03-03T20:27:06Z</dcterms:modified>
</cp:coreProperties>
</file>